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61" r:id="rId5"/>
    <p:sldId id="262" r:id="rId6"/>
    <p:sldId id="260" r:id="rId7"/>
    <p:sldId id="258" r:id="rId8"/>
    <p:sldId id="266" r:id="rId9"/>
    <p:sldId id="274" r:id="rId10"/>
    <p:sldId id="259" r:id="rId11"/>
    <p:sldId id="268" r:id="rId12"/>
    <p:sldId id="267" r:id="rId13"/>
    <p:sldId id="273" r:id="rId14"/>
    <p:sldId id="264" r:id="rId15"/>
    <p:sldId id="265" r:id="rId16"/>
    <p:sldId id="270" r:id="rId17"/>
    <p:sldId id="272" r:id="rId18"/>
    <p:sldId id="271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A86292-356E-4CB6-ADE3-CB0D013EBE1D}" v="81" dt="2022-11-24T06:48:43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Groeneveld" userId="8d180bee-1df5-4a64-9e66-6f28a3aa1a2c" providerId="ADAL" clId="{31A86292-356E-4CB6-ADE3-CB0D013EBE1D}"/>
    <pc:docChg chg="undo custSel addSld delSld modSld sldOrd">
      <pc:chgData name="Jacob Groeneveld" userId="8d180bee-1df5-4a64-9e66-6f28a3aa1a2c" providerId="ADAL" clId="{31A86292-356E-4CB6-ADE3-CB0D013EBE1D}" dt="2022-11-24T06:53:04.065" v="3790" actId="1076"/>
      <pc:docMkLst>
        <pc:docMk/>
      </pc:docMkLst>
      <pc:sldChg chg="addSp delSp modSp mod">
        <pc:chgData name="Jacob Groeneveld" userId="8d180bee-1df5-4a64-9e66-6f28a3aa1a2c" providerId="ADAL" clId="{31A86292-356E-4CB6-ADE3-CB0D013EBE1D}" dt="2022-11-23T19:46:11.355" v="2966" actId="14861"/>
        <pc:sldMkLst>
          <pc:docMk/>
          <pc:sldMk cId="24254188" sldId="256"/>
        </pc:sldMkLst>
        <pc:spChg chg="del">
          <ac:chgData name="Jacob Groeneveld" userId="8d180bee-1df5-4a64-9e66-6f28a3aa1a2c" providerId="ADAL" clId="{31A86292-356E-4CB6-ADE3-CB0D013EBE1D}" dt="2022-11-23T19:34:17.585" v="2782" actId="478"/>
          <ac:spMkLst>
            <pc:docMk/>
            <pc:sldMk cId="24254188" sldId="256"/>
            <ac:spMk id="2" creationId="{D19E0F6D-D989-022B-A221-BC60618CBF9B}"/>
          </ac:spMkLst>
        </pc:spChg>
        <pc:spChg chg="del">
          <ac:chgData name="Jacob Groeneveld" userId="8d180bee-1df5-4a64-9e66-6f28a3aa1a2c" providerId="ADAL" clId="{31A86292-356E-4CB6-ADE3-CB0D013EBE1D}" dt="2022-11-23T19:34:13.673" v="2781" actId="478"/>
          <ac:spMkLst>
            <pc:docMk/>
            <pc:sldMk cId="24254188" sldId="256"/>
            <ac:spMk id="3" creationId="{C0B374AA-4C86-5A23-C9FF-C993D30117C2}"/>
          </ac:spMkLst>
        </pc:spChg>
        <pc:spChg chg="mod">
          <ac:chgData name="Jacob Groeneveld" userId="8d180bee-1df5-4a64-9e66-6f28a3aa1a2c" providerId="ADAL" clId="{31A86292-356E-4CB6-ADE3-CB0D013EBE1D}" dt="2022-11-23T19:35:10.940" v="2788" actId="14100"/>
          <ac:spMkLst>
            <pc:docMk/>
            <pc:sldMk cId="24254188" sldId="256"/>
            <ac:spMk id="7" creationId="{0940B8BA-27B1-1AE6-0812-B87BDBB05FF4}"/>
          </ac:spMkLst>
        </pc:spChg>
        <pc:spChg chg="mod">
          <ac:chgData name="Jacob Groeneveld" userId="8d180bee-1df5-4a64-9e66-6f28a3aa1a2c" providerId="ADAL" clId="{31A86292-356E-4CB6-ADE3-CB0D013EBE1D}" dt="2022-11-23T19:35:10.940" v="2788" actId="14100"/>
          <ac:spMkLst>
            <pc:docMk/>
            <pc:sldMk cId="24254188" sldId="256"/>
            <ac:spMk id="9" creationId="{9E35DA05-1C61-5F54-43DA-5E6A4519E791}"/>
          </ac:spMkLst>
        </pc:spChg>
        <pc:spChg chg="mod">
          <ac:chgData name="Jacob Groeneveld" userId="8d180bee-1df5-4a64-9e66-6f28a3aa1a2c" providerId="ADAL" clId="{31A86292-356E-4CB6-ADE3-CB0D013EBE1D}" dt="2022-11-23T19:42:11.556" v="2814" actId="20577"/>
          <ac:spMkLst>
            <pc:docMk/>
            <pc:sldMk cId="24254188" sldId="256"/>
            <ac:spMk id="12" creationId="{DC4CE46B-3624-0927-EDB5-3C41C5F0593D}"/>
          </ac:spMkLst>
        </pc:spChg>
        <pc:spChg chg="add mod">
          <ac:chgData name="Jacob Groeneveld" userId="8d180bee-1df5-4a64-9e66-6f28a3aa1a2c" providerId="ADAL" clId="{31A86292-356E-4CB6-ADE3-CB0D013EBE1D}" dt="2022-11-23T19:46:11.355" v="2966" actId="14861"/>
          <ac:spMkLst>
            <pc:docMk/>
            <pc:sldMk cId="24254188" sldId="256"/>
            <ac:spMk id="14" creationId="{84C7B167-33A1-F1FA-D910-4A8A459120E2}"/>
          </ac:spMkLst>
        </pc:spChg>
        <pc:grpChg chg="add mod">
          <ac:chgData name="Jacob Groeneveld" userId="8d180bee-1df5-4a64-9e66-6f28a3aa1a2c" providerId="ADAL" clId="{31A86292-356E-4CB6-ADE3-CB0D013EBE1D}" dt="2022-11-23T19:45:11.556" v="2916" actId="14861"/>
          <ac:grpSpMkLst>
            <pc:docMk/>
            <pc:sldMk cId="24254188" sldId="256"/>
            <ac:grpSpMk id="6" creationId="{D77E374D-C954-F499-6247-B68116F2923C}"/>
          </ac:grpSpMkLst>
        </pc:grpChg>
        <pc:picChg chg="add del mod">
          <ac:chgData name="Jacob Groeneveld" userId="8d180bee-1df5-4a64-9e66-6f28a3aa1a2c" providerId="ADAL" clId="{31A86292-356E-4CB6-ADE3-CB0D013EBE1D}" dt="2022-11-23T19:32:39.956" v="2775"/>
          <ac:picMkLst>
            <pc:docMk/>
            <pc:sldMk cId="24254188" sldId="256"/>
            <ac:picMk id="4" creationId="{1F291A4B-94AF-F57E-141A-3553AD768639}"/>
          </ac:picMkLst>
        </pc:picChg>
        <pc:picChg chg="add del mod">
          <ac:chgData name="Jacob Groeneveld" userId="8d180bee-1df5-4a64-9e66-6f28a3aa1a2c" providerId="ADAL" clId="{31A86292-356E-4CB6-ADE3-CB0D013EBE1D}" dt="2022-11-23T19:33:35.290" v="2777"/>
          <ac:picMkLst>
            <pc:docMk/>
            <pc:sldMk cId="24254188" sldId="256"/>
            <ac:picMk id="5" creationId="{1ABE23A3-CAEA-97C6-5CB9-868E82AA9954}"/>
          </ac:picMkLst>
        </pc:picChg>
        <pc:picChg chg="mod">
          <ac:chgData name="Jacob Groeneveld" userId="8d180bee-1df5-4a64-9e66-6f28a3aa1a2c" providerId="ADAL" clId="{31A86292-356E-4CB6-ADE3-CB0D013EBE1D}" dt="2022-11-23T19:35:10.940" v="2788" actId="14100"/>
          <ac:picMkLst>
            <pc:docMk/>
            <pc:sldMk cId="24254188" sldId="256"/>
            <ac:picMk id="8" creationId="{1880C245-0436-A760-D9AD-D1F8F6B3C186}"/>
          </ac:picMkLst>
        </pc:picChg>
        <pc:picChg chg="mod">
          <ac:chgData name="Jacob Groeneveld" userId="8d180bee-1df5-4a64-9e66-6f28a3aa1a2c" providerId="ADAL" clId="{31A86292-356E-4CB6-ADE3-CB0D013EBE1D}" dt="2022-11-23T19:35:10.940" v="2788" actId="14100"/>
          <ac:picMkLst>
            <pc:docMk/>
            <pc:sldMk cId="24254188" sldId="256"/>
            <ac:picMk id="10" creationId="{8085BF92-4D01-2724-CAE6-54355387CE0F}"/>
          </ac:picMkLst>
        </pc:picChg>
        <pc:picChg chg="mod">
          <ac:chgData name="Jacob Groeneveld" userId="8d180bee-1df5-4a64-9e66-6f28a3aa1a2c" providerId="ADAL" clId="{31A86292-356E-4CB6-ADE3-CB0D013EBE1D}" dt="2022-11-23T19:45:20.011" v="2917" actId="14861"/>
          <ac:picMkLst>
            <pc:docMk/>
            <pc:sldMk cId="24254188" sldId="256"/>
            <ac:picMk id="11" creationId="{8F359A5A-1CDB-6073-8AC5-A62966152F42}"/>
          </ac:picMkLst>
        </pc:picChg>
        <pc:picChg chg="mod">
          <ac:chgData name="Jacob Groeneveld" userId="8d180bee-1df5-4a64-9e66-6f28a3aa1a2c" providerId="ADAL" clId="{31A86292-356E-4CB6-ADE3-CB0D013EBE1D}" dt="2022-11-23T19:35:10.940" v="2788" actId="14100"/>
          <ac:picMkLst>
            <pc:docMk/>
            <pc:sldMk cId="24254188" sldId="256"/>
            <ac:picMk id="13" creationId="{DCC2F5DA-C39F-1510-B8EA-160F06C22305}"/>
          </ac:picMkLst>
        </pc:picChg>
      </pc:sldChg>
      <pc:sldChg chg="addSp delSp modSp mod">
        <pc:chgData name="Jacob Groeneveld" userId="8d180bee-1df5-4a64-9e66-6f28a3aa1a2c" providerId="ADAL" clId="{31A86292-356E-4CB6-ADE3-CB0D013EBE1D}" dt="2022-11-23T20:15:12.177" v="3368" actId="14100"/>
        <pc:sldMkLst>
          <pc:docMk/>
          <pc:sldMk cId="2332084861" sldId="257"/>
        </pc:sldMkLst>
        <pc:spChg chg="mod">
          <ac:chgData name="Jacob Groeneveld" userId="8d180bee-1df5-4a64-9e66-6f28a3aa1a2c" providerId="ADAL" clId="{31A86292-356E-4CB6-ADE3-CB0D013EBE1D}" dt="2022-11-23T19:39:51.439" v="2796"/>
          <ac:spMkLst>
            <pc:docMk/>
            <pc:sldMk cId="2332084861" sldId="257"/>
            <ac:spMk id="2" creationId="{28948190-DD88-D18C-9485-4FF2593A3D93}"/>
          </ac:spMkLst>
        </pc:spChg>
        <pc:spChg chg="del">
          <ac:chgData name="Jacob Groeneveld" userId="8d180bee-1df5-4a64-9e66-6f28a3aa1a2c" providerId="ADAL" clId="{31A86292-356E-4CB6-ADE3-CB0D013EBE1D}" dt="2022-11-21T06:32:15.022" v="1" actId="22"/>
          <ac:spMkLst>
            <pc:docMk/>
            <pc:sldMk cId="2332084861" sldId="257"/>
            <ac:spMk id="3" creationId="{1A8660F6-EFF0-DD67-1409-177849D4B8AC}"/>
          </ac:spMkLst>
        </pc:spChg>
        <pc:spChg chg="add del mod">
          <ac:chgData name="Jacob Groeneveld" userId="8d180bee-1df5-4a64-9e66-6f28a3aa1a2c" providerId="ADAL" clId="{31A86292-356E-4CB6-ADE3-CB0D013EBE1D}" dt="2022-11-21T06:32:51.439" v="6" actId="22"/>
          <ac:spMkLst>
            <pc:docMk/>
            <pc:sldMk cId="2332084861" sldId="257"/>
            <ac:spMk id="9" creationId="{C43F615B-4100-C072-356A-84D8CC3A1E1D}"/>
          </ac:spMkLst>
        </pc:spChg>
        <pc:picChg chg="add mod">
          <ac:chgData name="Jacob Groeneveld" userId="8d180bee-1df5-4a64-9e66-6f28a3aa1a2c" providerId="ADAL" clId="{31A86292-356E-4CB6-ADE3-CB0D013EBE1D}" dt="2022-11-23T20:15:12.177" v="3368" actId="14100"/>
          <ac:picMkLst>
            <pc:docMk/>
            <pc:sldMk cId="2332084861" sldId="257"/>
            <ac:picMk id="4" creationId="{2E3C7038-51BF-007B-0BEC-EFD770F756EB}"/>
          </ac:picMkLst>
        </pc:picChg>
        <pc:picChg chg="mod">
          <ac:chgData name="Jacob Groeneveld" userId="8d180bee-1df5-4a64-9e66-6f28a3aa1a2c" providerId="ADAL" clId="{31A86292-356E-4CB6-ADE3-CB0D013EBE1D}" dt="2022-11-21T06:33:06.589" v="8" actId="14100"/>
          <ac:picMkLst>
            <pc:docMk/>
            <pc:sldMk cId="2332084861" sldId="257"/>
            <ac:picMk id="5" creationId="{54EC1E8F-5B10-0E1D-7EA3-F1B5A892AA1B}"/>
          </ac:picMkLst>
        </pc:picChg>
        <pc:picChg chg="add del mod ord">
          <ac:chgData name="Jacob Groeneveld" userId="8d180bee-1df5-4a64-9e66-6f28a3aa1a2c" providerId="ADAL" clId="{31A86292-356E-4CB6-ADE3-CB0D013EBE1D}" dt="2022-11-21T06:32:29.272" v="5" actId="478"/>
          <ac:picMkLst>
            <pc:docMk/>
            <pc:sldMk cId="2332084861" sldId="257"/>
            <ac:picMk id="7" creationId="{EE5A90BC-9614-409B-5C31-A33B0C3F7874}"/>
          </ac:picMkLst>
        </pc:picChg>
        <pc:picChg chg="add mod ord">
          <ac:chgData name="Jacob Groeneveld" userId="8d180bee-1df5-4a64-9e66-6f28a3aa1a2c" providerId="ADAL" clId="{31A86292-356E-4CB6-ADE3-CB0D013EBE1D}" dt="2022-11-23T20:13:53.176" v="3364" actId="1076"/>
          <ac:picMkLst>
            <pc:docMk/>
            <pc:sldMk cId="2332084861" sldId="257"/>
            <ac:picMk id="11" creationId="{D8B9F983-A2E6-2735-688D-A40799DD65FA}"/>
          </ac:picMkLst>
        </pc:picChg>
      </pc:sldChg>
      <pc:sldChg chg="addSp delSp modSp new mod ord">
        <pc:chgData name="Jacob Groeneveld" userId="8d180bee-1df5-4a64-9e66-6f28a3aa1a2c" providerId="ADAL" clId="{31A86292-356E-4CB6-ADE3-CB0D013EBE1D}" dt="2022-11-23T19:39:51.439" v="2796"/>
        <pc:sldMkLst>
          <pc:docMk/>
          <pc:sldMk cId="1146585156" sldId="258"/>
        </pc:sldMkLst>
        <pc:spChg chg="mod">
          <ac:chgData name="Jacob Groeneveld" userId="8d180bee-1df5-4a64-9e66-6f28a3aa1a2c" providerId="ADAL" clId="{31A86292-356E-4CB6-ADE3-CB0D013EBE1D}" dt="2022-11-23T19:39:51.439" v="2796"/>
          <ac:spMkLst>
            <pc:docMk/>
            <pc:sldMk cId="1146585156" sldId="258"/>
            <ac:spMk id="2" creationId="{872D7865-0B73-46CC-8ADD-D10156D8826D}"/>
          </ac:spMkLst>
        </pc:spChg>
        <pc:spChg chg="del">
          <ac:chgData name="Jacob Groeneveld" userId="8d180bee-1df5-4a64-9e66-6f28a3aa1a2c" providerId="ADAL" clId="{31A86292-356E-4CB6-ADE3-CB0D013EBE1D}" dt="2022-11-21T16:29:35.393" v="10" actId="22"/>
          <ac:spMkLst>
            <pc:docMk/>
            <pc:sldMk cId="1146585156" sldId="258"/>
            <ac:spMk id="3" creationId="{652CF3DC-1FFC-CC2F-2BD5-96B3E2AC6FFA}"/>
          </ac:spMkLst>
        </pc:spChg>
        <pc:spChg chg="add del mod">
          <ac:chgData name="Jacob Groeneveld" userId="8d180bee-1df5-4a64-9e66-6f28a3aa1a2c" providerId="ADAL" clId="{31A86292-356E-4CB6-ADE3-CB0D013EBE1D}" dt="2022-11-21T16:30:02.767" v="12" actId="22"/>
          <ac:spMkLst>
            <pc:docMk/>
            <pc:sldMk cId="1146585156" sldId="258"/>
            <ac:spMk id="7" creationId="{5703A7BF-C874-808C-8E79-3DE0721A5823}"/>
          </ac:spMkLst>
        </pc:spChg>
        <pc:picChg chg="add del mod ord">
          <ac:chgData name="Jacob Groeneveld" userId="8d180bee-1df5-4a64-9e66-6f28a3aa1a2c" providerId="ADAL" clId="{31A86292-356E-4CB6-ADE3-CB0D013EBE1D}" dt="2022-11-21T16:29:41.482" v="11" actId="478"/>
          <ac:picMkLst>
            <pc:docMk/>
            <pc:sldMk cId="1146585156" sldId="258"/>
            <ac:picMk id="5" creationId="{A2EB5734-9762-8F97-C194-3050A7812EDE}"/>
          </ac:picMkLst>
        </pc:picChg>
        <pc:picChg chg="add mod ord">
          <ac:chgData name="Jacob Groeneveld" userId="8d180bee-1df5-4a64-9e66-6f28a3aa1a2c" providerId="ADAL" clId="{31A86292-356E-4CB6-ADE3-CB0D013EBE1D}" dt="2022-11-23T19:39:51.439" v="2796"/>
          <ac:picMkLst>
            <pc:docMk/>
            <pc:sldMk cId="1146585156" sldId="258"/>
            <ac:picMk id="9" creationId="{F7D3EF65-0A7E-41A6-4781-202E23421329}"/>
          </ac:picMkLst>
        </pc:picChg>
      </pc:sldChg>
      <pc:sldChg chg="addSp modSp new mod ord">
        <pc:chgData name="Jacob Groeneveld" userId="8d180bee-1df5-4a64-9e66-6f28a3aa1a2c" providerId="ADAL" clId="{31A86292-356E-4CB6-ADE3-CB0D013EBE1D}" dt="2022-11-24T06:42:06.698" v="3668"/>
        <pc:sldMkLst>
          <pc:docMk/>
          <pc:sldMk cId="2090364085" sldId="259"/>
        </pc:sldMkLst>
        <pc:spChg chg="mod">
          <ac:chgData name="Jacob Groeneveld" userId="8d180bee-1df5-4a64-9e66-6f28a3aa1a2c" providerId="ADAL" clId="{31A86292-356E-4CB6-ADE3-CB0D013EBE1D}" dt="2022-11-23T19:47:50.738" v="2967"/>
          <ac:spMkLst>
            <pc:docMk/>
            <pc:sldMk cId="2090364085" sldId="259"/>
            <ac:spMk id="2" creationId="{709A8187-7873-953C-CE6C-149C0E593D7F}"/>
          </ac:spMkLst>
        </pc:spChg>
        <pc:spChg chg="mod">
          <ac:chgData name="Jacob Groeneveld" userId="8d180bee-1df5-4a64-9e66-6f28a3aa1a2c" providerId="ADAL" clId="{31A86292-356E-4CB6-ADE3-CB0D013EBE1D}" dt="2022-11-23T20:34:42.841" v="3490" actId="20577"/>
          <ac:spMkLst>
            <pc:docMk/>
            <pc:sldMk cId="2090364085" sldId="259"/>
            <ac:spMk id="3" creationId="{E704C774-6C00-0BD6-A84B-97E29C1A9BAE}"/>
          </ac:spMkLst>
        </pc:spChg>
        <pc:picChg chg="add mod">
          <ac:chgData name="Jacob Groeneveld" userId="8d180bee-1df5-4a64-9e66-6f28a3aa1a2c" providerId="ADAL" clId="{31A86292-356E-4CB6-ADE3-CB0D013EBE1D}" dt="2022-11-21T19:04:29.937" v="613" actId="1076"/>
          <ac:picMkLst>
            <pc:docMk/>
            <pc:sldMk cId="2090364085" sldId="259"/>
            <ac:picMk id="1026" creationId="{3DADF826-7CA6-D037-51EA-FA4FAFDDF98D}"/>
          </ac:picMkLst>
        </pc:picChg>
      </pc:sldChg>
      <pc:sldChg chg="addSp delSp modSp new mod ord">
        <pc:chgData name="Jacob Groeneveld" userId="8d180bee-1df5-4a64-9e66-6f28a3aa1a2c" providerId="ADAL" clId="{31A86292-356E-4CB6-ADE3-CB0D013EBE1D}" dt="2022-11-23T19:39:51.439" v="2796"/>
        <pc:sldMkLst>
          <pc:docMk/>
          <pc:sldMk cId="1625021404" sldId="260"/>
        </pc:sldMkLst>
        <pc:spChg chg="mod">
          <ac:chgData name="Jacob Groeneveld" userId="8d180bee-1df5-4a64-9e66-6f28a3aa1a2c" providerId="ADAL" clId="{31A86292-356E-4CB6-ADE3-CB0D013EBE1D}" dt="2022-11-23T19:39:51.439" v="2796"/>
          <ac:spMkLst>
            <pc:docMk/>
            <pc:sldMk cId="1625021404" sldId="260"/>
            <ac:spMk id="2" creationId="{AA3EC2F9-52BE-AD81-62BD-E45096BF6113}"/>
          </ac:spMkLst>
        </pc:spChg>
        <pc:spChg chg="del">
          <ac:chgData name="Jacob Groeneveld" userId="8d180bee-1df5-4a64-9e66-6f28a3aa1a2c" providerId="ADAL" clId="{31A86292-356E-4CB6-ADE3-CB0D013EBE1D}" dt="2022-11-21T19:13:12.078" v="872" actId="478"/>
          <ac:spMkLst>
            <pc:docMk/>
            <pc:sldMk cId="1625021404" sldId="260"/>
            <ac:spMk id="3" creationId="{50570D12-7ACD-711B-E088-41CDED93BB8C}"/>
          </ac:spMkLst>
        </pc:spChg>
        <pc:picChg chg="add del mod">
          <ac:chgData name="Jacob Groeneveld" userId="8d180bee-1df5-4a64-9e66-6f28a3aa1a2c" providerId="ADAL" clId="{31A86292-356E-4CB6-ADE3-CB0D013EBE1D}" dt="2022-11-21T19:17:01.685" v="876" actId="478"/>
          <ac:picMkLst>
            <pc:docMk/>
            <pc:sldMk cId="1625021404" sldId="260"/>
            <ac:picMk id="5" creationId="{45D9D98F-0B8F-1A5D-8469-A639B2FEB225}"/>
          </ac:picMkLst>
        </pc:picChg>
        <pc:picChg chg="add mod">
          <ac:chgData name="Jacob Groeneveld" userId="8d180bee-1df5-4a64-9e66-6f28a3aa1a2c" providerId="ADAL" clId="{31A86292-356E-4CB6-ADE3-CB0D013EBE1D}" dt="2022-11-21T19:17:16.918" v="878" actId="1076"/>
          <ac:picMkLst>
            <pc:docMk/>
            <pc:sldMk cId="1625021404" sldId="260"/>
            <ac:picMk id="7" creationId="{8B3A0A55-5EED-F8CB-0876-CC6C2E25DB99}"/>
          </ac:picMkLst>
        </pc:picChg>
      </pc:sldChg>
      <pc:sldChg chg="addSp delSp modSp new mod">
        <pc:chgData name="Jacob Groeneveld" userId="8d180bee-1df5-4a64-9e66-6f28a3aa1a2c" providerId="ADAL" clId="{31A86292-356E-4CB6-ADE3-CB0D013EBE1D}" dt="2022-11-23T19:39:51.439" v="2796"/>
        <pc:sldMkLst>
          <pc:docMk/>
          <pc:sldMk cId="180813144" sldId="261"/>
        </pc:sldMkLst>
        <pc:spChg chg="mod">
          <ac:chgData name="Jacob Groeneveld" userId="8d180bee-1df5-4a64-9e66-6f28a3aa1a2c" providerId="ADAL" clId="{31A86292-356E-4CB6-ADE3-CB0D013EBE1D}" dt="2022-11-23T19:39:51.439" v="2796"/>
          <ac:spMkLst>
            <pc:docMk/>
            <pc:sldMk cId="180813144" sldId="261"/>
            <ac:spMk id="2" creationId="{C3521744-8D9D-8DA9-CB4A-6F5C910A993F}"/>
          </ac:spMkLst>
        </pc:spChg>
        <pc:spChg chg="del">
          <ac:chgData name="Jacob Groeneveld" userId="8d180bee-1df5-4a64-9e66-6f28a3aa1a2c" providerId="ADAL" clId="{31A86292-356E-4CB6-ADE3-CB0D013EBE1D}" dt="2022-11-21T19:28:41.752" v="907" actId="1957"/>
          <ac:spMkLst>
            <pc:docMk/>
            <pc:sldMk cId="180813144" sldId="261"/>
            <ac:spMk id="3" creationId="{37787E2A-331F-BA17-CD96-E12763154A37}"/>
          </ac:spMkLst>
        </pc:spChg>
        <pc:graphicFrameChg chg="add mod">
          <ac:chgData name="Jacob Groeneveld" userId="8d180bee-1df5-4a64-9e66-6f28a3aa1a2c" providerId="ADAL" clId="{31A86292-356E-4CB6-ADE3-CB0D013EBE1D}" dt="2022-11-21T19:38:01.129" v="938"/>
          <ac:graphicFrameMkLst>
            <pc:docMk/>
            <pc:sldMk cId="180813144" sldId="261"/>
            <ac:graphicFrameMk id="6" creationId="{0D08537F-7EC9-7597-98C8-0BB134215892}"/>
          </ac:graphicFrameMkLst>
        </pc:graphicFrameChg>
        <pc:picChg chg="add mod">
          <ac:chgData name="Jacob Groeneveld" userId="8d180bee-1df5-4a64-9e66-6f28a3aa1a2c" providerId="ADAL" clId="{31A86292-356E-4CB6-ADE3-CB0D013EBE1D}" dt="2022-11-21T19:37:56.806" v="937" actId="1076"/>
          <ac:picMkLst>
            <pc:docMk/>
            <pc:sldMk cId="180813144" sldId="261"/>
            <ac:picMk id="8" creationId="{2F046E78-2FEE-A76E-01FE-BFD2DD11644F}"/>
          </ac:picMkLst>
        </pc:picChg>
      </pc:sldChg>
      <pc:sldChg chg="addSp modSp new mod">
        <pc:chgData name="Jacob Groeneveld" userId="8d180bee-1df5-4a64-9e66-6f28a3aa1a2c" providerId="ADAL" clId="{31A86292-356E-4CB6-ADE3-CB0D013EBE1D}" dt="2022-11-23T19:39:51.439" v="2796"/>
        <pc:sldMkLst>
          <pc:docMk/>
          <pc:sldMk cId="1461608395" sldId="262"/>
        </pc:sldMkLst>
        <pc:spChg chg="mod">
          <ac:chgData name="Jacob Groeneveld" userId="8d180bee-1df5-4a64-9e66-6f28a3aa1a2c" providerId="ADAL" clId="{31A86292-356E-4CB6-ADE3-CB0D013EBE1D}" dt="2022-11-23T19:39:51.439" v="2796"/>
          <ac:spMkLst>
            <pc:docMk/>
            <pc:sldMk cId="1461608395" sldId="262"/>
            <ac:spMk id="2" creationId="{AB5C36F5-A0A4-0D22-900A-04E4A933828D}"/>
          </ac:spMkLst>
        </pc:spChg>
        <pc:spChg chg="mod">
          <ac:chgData name="Jacob Groeneveld" userId="8d180bee-1df5-4a64-9e66-6f28a3aa1a2c" providerId="ADAL" clId="{31A86292-356E-4CB6-ADE3-CB0D013EBE1D}" dt="2022-11-22T18:43:40.441" v="1417" actId="20577"/>
          <ac:spMkLst>
            <pc:docMk/>
            <pc:sldMk cId="1461608395" sldId="262"/>
            <ac:spMk id="3" creationId="{76DBE2EF-1517-128E-EE78-60198AEB5AFA}"/>
          </ac:spMkLst>
        </pc:spChg>
        <pc:picChg chg="add mod">
          <ac:chgData name="Jacob Groeneveld" userId="8d180bee-1df5-4a64-9e66-6f28a3aa1a2c" providerId="ADAL" clId="{31A86292-356E-4CB6-ADE3-CB0D013EBE1D}" dt="2022-11-22T18:41:49.191" v="1369" actId="14100"/>
          <ac:picMkLst>
            <pc:docMk/>
            <pc:sldMk cId="1461608395" sldId="262"/>
            <ac:picMk id="5" creationId="{EA634838-11CE-743A-DFD6-960AB3F02D99}"/>
          </ac:picMkLst>
        </pc:picChg>
        <pc:picChg chg="add mod">
          <ac:chgData name="Jacob Groeneveld" userId="8d180bee-1df5-4a64-9e66-6f28a3aa1a2c" providerId="ADAL" clId="{31A86292-356E-4CB6-ADE3-CB0D013EBE1D}" dt="2022-11-22T18:41:36.007" v="1367" actId="1076"/>
          <ac:picMkLst>
            <pc:docMk/>
            <pc:sldMk cId="1461608395" sldId="262"/>
            <ac:picMk id="6" creationId="{F3C6CA7B-0019-0AED-3E89-06E3446E97F7}"/>
          </ac:picMkLst>
        </pc:picChg>
      </pc:sldChg>
      <pc:sldChg chg="addSp delSp modSp new del mod">
        <pc:chgData name="Jacob Groeneveld" userId="8d180bee-1df5-4a64-9e66-6f28a3aa1a2c" providerId="ADAL" clId="{31A86292-356E-4CB6-ADE3-CB0D013EBE1D}" dt="2022-11-23T19:48:53.572" v="3014" actId="2696"/>
        <pc:sldMkLst>
          <pc:docMk/>
          <pc:sldMk cId="2409356861" sldId="263"/>
        </pc:sldMkLst>
        <pc:spChg chg="del mod">
          <ac:chgData name="Jacob Groeneveld" userId="8d180bee-1df5-4a64-9e66-6f28a3aa1a2c" providerId="ADAL" clId="{31A86292-356E-4CB6-ADE3-CB0D013EBE1D}" dt="2022-11-22T18:34:20.074" v="1362" actId="478"/>
          <ac:spMkLst>
            <pc:docMk/>
            <pc:sldMk cId="2409356861" sldId="263"/>
            <ac:spMk id="2" creationId="{5E9300FD-4C30-319F-4C35-0CF48F11FE29}"/>
          </ac:spMkLst>
        </pc:spChg>
        <pc:spChg chg="mod">
          <ac:chgData name="Jacob Groeneveld" userId="8d180bee-1df5-4a64-9e66-6f28a3aa1a2c" providerId="ADAL" clId="{31A86292-356E-4CB6-ADE3-CB0D013EBE1D}" dt="2022-11-23T19:39:51.439" v="2796"/>
          <ac:spMkLst>
            <pc:docMk/>
            <pc:sldMk cId="2409356861" sldId="263"/>
            <ac:spMk id="3" creationId="{F0A99896-402B-4395-8189-AE62402A729E}"/>
          </ac:spMkLst>
        </pc:spChg>
        <pc:spChg chg="add mod">
          <ac:chgData name="Jacob Groeneveld" userId="8d180bee-1df5-4a64-9e66-6f28a3aa1a2c" providerId="ADAL" clId="{31A86292-356E-4CB6-ADE3-CB0D013EBE1D}" dt="2022-11-22T18:34:23.358" v="1363" actId="14100"/>
          <ac:spMkLst>
            <pc:docMk/>
            <pc:sldMk cId="2409356861" sldId="263"/>
            <ac:spMk id="4" creationId="{9BADE4A3-98FD-B895-9DC3-888E2E1E3323}"/>
          </ac:spMkLst>
        </pc:spChg>
        <pc:picChg chg="add mod">
          <ac:chgData name="Jacob Groeneveld" userId="8d180bee-1df5-4a64-9e66-6f28a3aa1a2c" providerId="ADAL" clId="{31A86292-356E-4CB6-ADE3-CB0D013EBE1D}" dt="2022-11-22T18:33:59.974" v="1359"/>
          <ac:picMkLst>
            <pc:docMk/>
            <pc:sldMk cId="2409356861" sldId="263"/>
            <ac:picMk id="5" creationId="{952DE121-B8A0-2BDF-8B2F-750AD741F805}"/>
          </ac:picMkLst>
        </pc:picChg>
      </pc:sldChg>
      <pc:sldChg chg="addSp delSp modSp new mod">
        <pc:chgData name="Jacob Groeneveld" userId="8d180bee-1df5-4a64-9e66-6f28a3aa1a2c" providerId="ADAL" clId="{31A86292-356E-4CB6-ADE3-CB0D013EBE1D}" dt="2022-11-23T19:39:51.439" v="2796"/>
        <pc:sldMkLst>
          <pc:docMk/>
          <pc:sldMk cId="2290386531" sldId="264"/>
        </pc:sldMkLst>
        <pc:spChg chg="mod">
          <ac:chgData name="Jacob Groeneveld" userId="8d180bee-1df5-4a64-9e66-6f28a3aa1a2c" providerId="ADAL" clId="{31A86292-356E-4CB6-ADE3-CB0D013EBE1D}" dt="2022-11-23T19:39:51.439" v="2796"/>
          <ac:spMkLst>
            <pc:docMk/>
            <pc:sldMk cId="2290386531" sldId="264"/>
            <ac:spMk id="2" creationId="{5AB90A53-C9F1-4BBB-3293-D1A335549BCD}"/>
          </ac:spMkLst>
        </pc:spChg>
        <pc:spChg chg="del">
          <ac:chgData name="Jacob Groeneveld" userId="8d180bee-1df5-4a64-9e66-6f28a3aa1a2c" providerId="ADAL" clId="{31A86292-356E-4CB6-ADE3-CB0D013EBE1D}" dt="2022-11-22T18:59:27.283" v="1448" actId="22"/>
          <ac:spMkLst>
            <pc:docMk/>
            <pc:sldMk cId="2290386531" sldId="264"/>
            <ac:spMk id="3" creationId="{311F48AD-AEBC-A743-6BEC-08BA55D93356}"/>
          </ac:spMkLst>
        </pc:spChg>
        <pc:spChg chg="add mod">
          <ac:chgData name="Jacob Groeneveld" userId="8d180bee-1df5-4a64-9e66-6f28a3aa1a2c" providerId="ADAL" clId="{31A86292-356E-4CB6-ADE3-CB0D013EBE1D}" dt="2022-11-22T19:02:34.491" v="1456" actId="1076"/>
          <ac:spMkLst>
            <pc:docMk/>
            <pc:sldMk cId="2290386531" sldId="264"/>
            <ac:spMk id="6" creationId="{4C022133-BA36-237A-F839-317C880379E3}"/>
          </ac:spMkLst>
        </pc:spChg>
        <pc:spChg chg="add mod">
          <ac:chgData name="Jacob Groeneveld" userId="8d180bee-1df5-4a64-9e66-6f28a3aa1a2c" providerId="ADAL" clId="{31A86292-356E-4CB6-ADE3-CB0D013EBE1D}" dt="2022-11-22T19:02:51.474" v="1458" actId="1076"/>
          <ac:spMkLst>
            <pc:docMk/>
            <pc:sldMk cId="2290386531" sldId="264"/>
            <ac:spMk id="7" creationId="{4A914766-4539-CCA2-1CC5-566E5074442D}"/>
          </ac:spMkLst>
        </pc:spChg>
        <pc:spChg chg="add mod">
          <ac:chgData name="Jacob Groeneveld" userId="8d180bee-1df5-4a64-9e66-6f28a3aa1a2c" providerId="ADAL" clId="{31A86292-356E-4CB6-ADE3-CB0D013EBE1D}" dt="2022-11-22T19:04:32.124" v="1514" actId="14100"/>
          <ac:spMkLst>
            <pc:docMk/>
            <pc:sldMk cId="2290386531" sldId="264"/>
            <ac:spMk id="8" creationId="{A99CB366-7B76-EA79-A69E-47868DC80565}"/>
          </ac:spMkLst>
        </pc:spChg>
        <pc:spChg chg="add mod">
          <ac:chgData name="Jacob Groeneveld" userId="8d180bee-1df5-4a64-9e66-6f28a3aa1a2c" providerId="ADAL" clId="{31A86292-356E-4CB6-ADE3-CB0D013EBE1D}" dt="2022-11-22T19:05:16.057" v="1556" actId="20577"/>
          <ac:spMkLst>
            <pc:docMk/>
            <pc:sldMk cId="2290386531" sldId="264"/>
            <ac:spMk id="9" creationId="{DFF31F84-A2CF-C7F8-0604-29A8BECF8B5C}"/>
          </ac:spMkLst>
        </pc:spChg>
        <pc:spChg chg="add mod">
          <ac:chgData name="Jacob Groeneveld" userId="8d180bee-1df5-4a64-9e66-6f28a3aa1a2c" providerId="ADAL" clId="{31A86292-356E-4CB6-ADE3-CB0D013EBE1D}" dt="2022-11-22T19:47:24.295" v="1835" actId="20577"/>
          <ac:spMkLst>
            <pc:docMk/>
            <pc:sldMk cId="2290386531" sldId="264"/>
            <ac:spMk id="10" creationId="{B87513C2-6AE1-0776-3166-569F9175A6A5}"/>
          </ac:spMkLst>
        </pc:spChg>
        <pc:picChg chg="add mod ord">
          <ac:chgData name="Jacob Groeneveld" userId="8d180bee-1df5-4a64-9e66-6f28a3aa1a2c" providerId="ADAL" clId="{31A86292-356E-4CB6-ADE3-CB0D013EBE1D}" dt="2022-11-22T18:59:50.257" v="1451" actId="14100"/>
          <ac:picMkLst>
            <pc:docMk/>
            <pc:sldMk cId="2290386531" sldId="264"/>
            <ac:picMk id="5" creationId="{05D591C4-6AC7-569C-8B3C-6706F9C8B1A2}"/>
          </ac:picMkLst>
        </pc:picChg>
      </pc:sldChg>
      <pc:sldChg chg="addSp delSp modSp new mod">
        <pc:chgData name="Jacob Groeneveld" userId="8d180bee-1df5-4a64-9e66-6f28a3aa1a2c" providerId="ADAL" clId="{31A86292-356E-4CB6-ADE3-CB0D013EBE1D}" dt="2022-11-23T19:39:51.439" v="2796"/>
        <pc:sldMkLst>
          <pc:docMk/>
          <pc:sldMk cId="813810111" sldId="265"/>
        </pc:sldMkLst>
        <pc:spChg chg="del">
          <ac:chgData name="Jacob Groeneveld" userId="8d180bee-1df5-4a64-9e66-6f28a3aa1a2c" providerId="ADAL" clId="{31A86292-356E-4CB6-ADE3-CB0D013EBE1D}" dt="2022-11-22T19:38:57.375" v="1670" actId="478"/>
          <ac:spMkLst>
            <pc:docMk/>
            <pc:sldMk cId="813810111" sldId="265"/>
            <ac:spMk id="2" creationId="{FDFEDBDC-83BF-CE1F-89C4-9CA3186A5742}"/>
          </ac:spMkLst>
        </pc:spChg>
        <pc:spChg chg="del">
          <ac:chgData name="Jacob Groeneveld" userId="8d180bee-1df5-4a64-9e66-6f28a3aa1a2c" providerId="ADAL" clId="{31A86292-356E-4CB6-ADE3-CB0D013EBE1D}" dt="2022-11-22T19:39:01.955" v="1672" actId="478"/>
          <ac:spMkLst>
            <pc:docMk/>
            <pc:sldMk cId="813810111" sldId="265"/>
            <ac:spMk id="3" creationId="{8DB6EB5B-8277-425D-E3A4-93E2804A667D}"/>
          </ac:spMkLst>
        </pc:spChg>
        <pc:spChg chg="add mod">
          <ac:chgData name="Jacob Groeneveld" userId="8d180bee-1df5-4a64-9e66-6f28a3aa1a2c" providerId="ADAL" clId="{31A86292-356E-4CB6-ADE3-CB0D013EBE1D}" dt="2022-11-23T19:39:51.439" v="2796"/>
          <ac:spMkLst>
            <pc:docMk/>
            <pc:sldMk cId="813810111" sldId="265"/>
            <ac:spMk id="4" creationId="{DD53004C-9A0A-7206-9553-20706B30A3FA}"/>
          </ac:spMkLst>
        </pc:spChg>
        <pc:picChg chg="add mod">
          <ac:chgData name="Jacob Groeneveld" userId="8d180bee-1df5-4a64-9e66-6f28a3aa1a2c" providerId="ADAL" clId="{31A86292-356E-4CB6-ADE3-CB0D013EBE1D}" dt="2022-11-22T19:39:26.605" v="1674" actId="1076"/>
          <ac:picMkLst>
            <pc:docMk/>
            <pc:sldMk cId="813810111" sldId="265"/>
            <ac:picMk id="6" creationId="{E53592D4-F0A2-02AD-5F09-074EE9AD421F}"/>
          </ac:picMkLst>
        </pc:picChg>
      </pc:sldChg>
      <pc:sldChg chg="addSp delSp modSp new mod">
        <pc:chgData name="Jacob Groeneveld" userId="8d180bee-1df5-4a64-9e66-6f28a3aa1a2c" providerId="ADAL" clId="{31A86292-356E-4CB6-ADE3-CB0D013EBE1D}" dt="2022-11-24T06:20:52.115" v="3632" actId="20577"/>
        <pc:sldMkLst>
          <pc:docMk/>
          <pc:sldMk cId="3845703607" sldId="266"/>
        </pc:sldMkLst>
        <pc:spChg chg="mod">
          <ac:chgData name="Jacob Groeneveld" userId="8d180bee-1df5-4a64-9e66-6f28a3aa1a2c" providerId="ADAL" clId="{31A86292-356E-4CB6-ADE3-CB0D013EBE1D}" dt="2022-11-23T19:39:51.439" v="2796"/>
          <ac:spMkLst>
            <pc:docMk/>
            <pc:sldMk cId="3845703607" sldId="266"/>
            <ac:spMk id="2" creationId="{EF0C2371-94A7-8DB2-AB69-3FB57C566AB8}"/>
          </ac:spMkLst>
        </pc:spChg>
        <pc:spChg chg="mod">
          <ac:chgData name="Jacob Groeneveld" userId="8d180bee-1df5-4a64-9e66-6f28a3aa1a2c" providerId="ADAL" clId="{31A86292-356E-4CB6-ADE3-CB0D013EBE1D}" dt="2022-11-24T06:20:52.115" v="3632" actId="20577"/>
          <ac:spMkLst>
            <pc:docMk/>
            <pc:sldMk cId="3845703607" sldId="266"/>
            <ac:spMk id="3" creationId="{45668269-7A3D-3F84-08C7-F30AF4882215}"/>
          </ac:spMkLst>
        </pc:spChg>
        <pc:spChg chg="add mod">
          <ac:chgData name="Jacob Groeneveld" userId="8d180bee-1df5-4a64-9e66-6f28a3aa1a2c" providerId="ADAL" clId="{31A86292-356E-4CB6-ADE3-CB0D013EBE1D}" dt="2022-11-23T20:46:50.822" v="3493" actId="1076"/>
          <ac:spMkLst>
            <pc:docMk/>
            <pc:sldMk cId="3845703607" sldId="266"/>
            <ac:spMk id="10" creationId="{78D2A5B0-6B7C-4A90-87EB-74B8A2603C8F}"/>
          </ac:spMkLst>
        </pc:spChg>
        <pc:graphicFrameChg chg="add mod">
          <ac:chgData name="Jacob Groeneveld" userId="8d180bee-1df5-4a64-9e66-6f28a3aa1a2c" providerId="ADAL" clId="{31A86292-356E-4CB6-ADE3-CB0D013EBE1D}" dt="2022-11-23T20:56:19.338" v="3508" actId="14100"/>
          <ac:graphicFrameMkLst>
            <pc:docMk/>
            <pc:sldMk cId="3845703607" sldId="266"/>
            <ac:graphicFrameMk id="11" creationId="{8C307C85-A9E8-B519-0338-B784291159A6}"/>
          </ac:graphicFrameMkLst>
        </pc:graphicFrameChg>
        <pc:picChg chg="add mod">
          <ac:chgData name="Jacob Groeneveld" userId="8d180bee-1df5-4a64-9e66-6f28a3aa1a2c" providerId="ADAL" clId="{31A86292-356E-4CB6-ADE3-CB0D013EBE1D}" dt="2022-11-23T20:47:15.039" v="3500" actId="1076"/>
          <ac:picMkLst>
            <pc:docMk/>
            <pc:sldMk cId="3845703607" sldId="266"/>
            <ac:picMk id="5" creationId="{B142DE44-F132-FD42-6C40-11A5AE51EA61}"/>
          </ac:picMkLst>
        </pc:picChg>
        <pc:picChg chg="add del mod">
          <ac:chgData name="Jacob Groeneveld" userId="8d180bee-1df5-4a64-9e66-6f28a3aa1a2c" providerId="ADAL" clId="{31A86292-356E-4CB6-ADE3-CB0D013EBE1D}" dt="2022-11-23T18:24:51.130" v="2157" actId="478"/>
          <ac:picMkLst>
            <pc:docMk/>
            <pc:sldMk cId="3845703607" sldId="266"/>
            <ac:picMk id="7" creationId="{FD2588D3-6EAE-9A0F-9382-AD24DAF348D3}"/>
          </ac:picMkLst>
        </pc:picChg>
        <pc:picChg chg="add mod">
          <ac:chgData name="Jacob Groeneveld" userId="8d180bee-1df5-4a64-9e66-6f28a3aa1a2c" providerId="ADAL" clId="{31A86292-356E-4CB6-ADE3-CB0D013EBE1D}" dt="2022-11-23T20:47:08.182" v="3498" actId="1076"/>
          <ac:picMkLst>
            <pc:docMk/>
            <pc:sldMk cId="3845703607" sldId="266"/>
            <ac:picMk id="9" creationId="{03D432F4-59B4-7AA0-C1A2-2C7C1688FF13}"/>
          </ac:picMkLst>
        </pc:picChg>
      </pc:sldChg>
      <pc:sldChg chg="addSp delSp modSp new mod">
        <pc:chgData name="Jacob Groeneveld" userId="8d180bee-1df5-4a64-9e66-6f28a3aa1a2c" providerId="ADAL" clId="{31A86292-356E-4CB6-ADE3-CB0D013EBE1D}" dt="2022-11-23T20:50:14.588" v="3506" actId="1076"/>
        <pc:sldMkLst>
          <pc:docMk/>
          <pc:sldMk cId="3138994087" sldId="267"/>
        </pc:sldMkLst>
        <pc:spChg chg="mod">
          <ac:chgData name="Jacob Groeneveld" userId="8d180bee-1df5-4a64-9e66-6f28a3aa1a2c" providerId="ADAL" clId="{31A86292-356E-4CB6-ADE3-CB0D013EBE1D}" dt="2022-11-23T19:39:51.439" v="2796"/>
          <ac:spMkLst>
            <pc:docMk/>
            <pc:sldMk cId="3138994087" sldId="267"/>
            <ac:spMk id="2" creationId="{1DE0F1D8-47E8-4508-E66E-A128D301820D}"/>
          </ac:spMkLst>
        </pc:spChg>
        <pc:spChg chg="del">
          <ac:chgData name="Jacob Groeneveld" userId="8d180bee-1df5-4a64-9e66-6f28a3aa1a2c" providerId="ADAL" clId="{31A86292-356E-4CB6-ADE3-CB0D013EBE1D}" dt="2022-11-23T18:36:33.704" v="2166" actId="22"/>
          <ac:spMkLst>
            <pc:docMk/>
            <pc:sldMk cId="3138994087" sldId="267"/>
            <ac:spMk id="3" creationId="{5BECECF4-5852-516C-2EFC-F94DB5988DAC}"/>
          </ac:spMkLst>
        </pc:spChg>
        <pc:picChg chg="add mod ord">
          <ac:chgData name="Jacob Groeneveld" userId="8d180bee-1df5-4a64-9e66-6f28a3aa1a2c" providerId="ADAL" clId="{31A86292-356E-4CB6-ADE3-CB0D013EBE1D}" dt="2022-11-23T20:50:14.588" v="3506" actId="1076"/>
          <ac:picMkLst>
            <pc:docMk/>
            <pc:sldMk cId="3138994087" sldId="267"/>
            <ac:picMk id="5" creationId="{26B6DCA7-77A3-60B5-17BB-F38317359A6C}"/>
          </ac:picMkLst>
        </pc:picChg>
      </pc:sldChg>
      <pc:sldChg chg="addSp delSp modSp new mod">
        <pc:chgData name="Jacob Groeneveld" userId="8d180bee-1df5-4a64-9e66-6f28a3aa1a2c" providerId="ADAL" clId="{31A86292-356E-4CB6-ADE3-CB0D013EBE1D}" dt="2022-11-23T19:39:51.439" v="2796"/>
        <pc:sldMkLst>
          <pc:docMk/>
          <pc:sldMk cId="1090917276" sldId="268"/>
        </pc:sldMkLst>
        <pc:spChg chg="del">
          <ac:chgData name="Jacob Groeneveld" userId="8d180bee-1df5-4a64-9e66-6f28a3aa1a2c" providerId="ADAL" clId="{31A86292-356E-4CB6-ADE3-CB0D013EBE1D}" dt="2022-11-23T18:43:22.601" v="2168" actId="478"/>
          <ac:spMkLst>
            <pc:docMk/>
            <pc:sldMk cId="1090917276" sldId="268"/>
            <ac:spMk id="2" creationId="{83102857-D9FD-6C3C-6AB3-A8F6DA8618DD}"/>
          </ac:spMkLst>
        </pc:spChg>
        <pc:spChg chg="del">
          <ac:chgData name="Jacob Groeneveld" userId="8d180bee-1df5-4a64-9e66-6f28a3aa1a2c" providerId="ADAL" clId="{31A86292-356E-4CB6-ADE3-CB0D013EBE1D}" dt="2022-11-23T18:44:37.910" v="2170" actId="22"/>
          <ac:spMkLst>
            <pc:docMk/>
            <pc:sldMk cId="1090917276" sldId="268"/>
            <ac:spMk id="3" creationId="{7FBE282A-7361-306E-76F3-54B0ABC005F5}"/>
          </ac:spMkLst>
        </pc:spChg>
        <pc:spChg chg="add mod">
          <ac:chgData name="Jacob Groeneveld" userId="8d180bee-1df5-4a64-9e66-6f28a3aa1a2c" providerId="ADAL" clId="{31A86292-356E-4CB6-ADE3-CB0D013EBE1D}" dt="2022-11-23T19:39:51.439" v="2796"/>
          <ac:spMkLst>
            <pc:docMk/>
            <pc:sldMk cId="1090917276" sldId="268"/>
            <ac:spMk id="4" creationId="{5B4B4DB6-87DD-636B-98AC-0E9D85954597}"/>
          </ac:spMkLst>
        </pc:spChg>
        <pc:spChg chg="add mod">
          <ac:chgData name="Jacob Groeneveld" userId="8d180bee-1df5-4a64-9e66-6f28a3aa1a2c" providerId="ADAL" clId="{31A86292-356E-4CB6-ADE3-CB0D013EBE1D}" dt="2022-11-23T19:06:56.725" v="2773" actId="20577"/>
          <ac:spMkLst>
            <pc:docMk/>
            <pc:sldMk cId="1090917276" sldId="268"/>
            <ac:spMk id="9" creationId="{B3A806AA-A2E4-878C-4B60-A50B60651B6B}"/>
          </ac:spMkLst>
        </pc:spChg>
        <pc:picChg chg="add mod ord">
          <ac:chgData name="Jacob Groeneveld" userId="8d180bee-1df5-4a64-9e66-6f28a3aa1a2c" providerId="ADAL" clId="{31A86292-356E-4CB6-ADE3-CB0D013EBE1D}" dt="2022-11-23T18:47:30.875" v="2186" actId="1076"/>
          <ac:picMkLst>
            <pc:docMk/>
            <pc:sldMk cId="1090917276" sldId="268"/>
            <ac:picMk id="6" creationId="{738431A3-CDFD-C054-9B15-80DCBDF34989}"/>
          </ac:picMkLst>
        </pc:picChg>
        <pc:picChg chg="add mod">
          <ac:chgData name="Jacob Groeneveld" userId="8d180bee-1df5-4a64-9e66-6f28a3aa1a2c" providerId="ADAL" clId="{31A86292-356E-4CB6-ADE3-CB0D013EBE1D}" dt="2022-11-23T18:47:22.468" v="2183" actId="14100"/>
          <ac:picMkLst>
            <pc:docMk/>
            <pc:sldMk cId="1090917276" sldId="268"/>
            <ac:picMk id="8" creationId="{83447A65-A73D-AFB8-7462-75A1C07ED880}"/>
          </ac:picMkLst>
        </pc:picChg>
      </pc:sldChg>
      <pc:sldChg chg="addSp delSp modSp new mod">
        <pc:chgData name="Jacob Groeneveld" userId="8d180bee-1df5-4a64-9e66-6f28a3aa1a2c" providerId="ADAL" clId="{31A86292-356E-4CB6-ADE3-CB0D013EBE1D}" dt="2022-11-23T20:08:35.573" v="3357" actId="403"/>
        <pc:sldMkLst>
          <pc:docMk/>
          <pc:sldMk cId="995913619" sldId="269"/>
        </pc:sldMkLst>
        <pc:spChg chg="del">
          <ac:chgData name="Jacob Groeneveld" userId="8d180bee-1df5-4a64-9e66-6f28a3aa1a2c" providerId="ADAL" clId="{31A86292-356E-4CB6-ADE3-CB0D013EBE1D}" dt="2022-11-23T19:35:33.073" v="2790" actId="478"/>
          <ac:spMkLst>
            <pc:docMk/>
            <pc:sldMk cId="995913619" sldId="269"/>
            <ac:spMk id="2" creationId="{72B9C9F5-EC8E-76C5-56F0-7EB695D56581}"/>
          </ac:spMkLst>
        </pc:spChg>
        <pc:spChg chg="del">
          <ac:chgData name="Jacob Groeneveld" userId="8d180bee-1df5-4a64-9e66-6f28a3aa1a2c" providerId="ADAL" clId="{31A86292-356E-4CB6-ADE3-CB0D013EBE1D}" dt="2022-11-23T19:35:33.073" v="2790" actId="478"/>
          <ac:spMkLst>
            <pc:docMk/>
            <pc:sldMk cId="995913619" sldId="269"/>
            <ac:spMk id="3" creationId="{5D2A2CAB-50AA-8822-146E-6D743A9D7EE3}"/>
          </ac:spMkLst>
        </pc:spChg>
        <pc:spChg chg="add del mod">
          <ac:chgData name="Jacob Groeneveld" userId="8d180bee-1df5-4a64-9e66-6f28a3aa1a2c" providerId="ADAL" clId="{31A86292-356E-4CB6-ADE3-CB0D013EBE1D}" dt="2022-11-23T19:36:16.925" v="2794"/>
          <ac:spMkLst>
            <pc:docMk/>
            <pc:sldMk cId="995913619" sldId="269"/>
            <ac:spMk id="4" creationId="{B7804FEF-A4EF-93C2-23ED-99000335BE3F}"/>
          </ac:spMkLst>
        </pc:spChg>
        <pc:spChg chg="add del mod">
          <ac:chgData name="Jacob Groeneveld" userId="8d180bee-1df5-4a64-9e66-6f28a3aa1a2c" providerId="ADAL" clId="{31A86292-356E-4CB6-ADE3-CB0D013EBE1D}" dt="2022-11-23T19:36:16.925" v="2794"/>
          <ac:spMkLst>
            <pc:docMk/>
            <pc:sldMk cId="995913619" sldId="269"/>
            <ac:spMk id="5" creationId="{B0689760-D1F9-80F4-5E2D-828BE3CD73A5}"/>
          </ac:spMkLst>
        </pc:spChg>
        <pc:spChg chg="add mod">
          <ac:chgData name="Jacob Groeneveld" userId="8d180bee-1df5-4a64-9e66-6f28a3aa1a2c" providerId="ADAL" clId="{31A86292-356E-4CB6-ADE3-CB0D013EBE1D}" dt="2022-11-23T20:08:35.573" v="3357" actId="403"/>
          <ac:spMkLst>
            <pc:docMk/>
            <pc:sldMk cId="995913619" sldId="269"/>
            <ac:spMk id="8" creationId="{2ADDFE5C-8877-BF75-9D3C-359CE419F93A}"/>
          </ac:spMkLst>
        </pc:spChg>
        <pc:spChg chg="add mod ord">
          <ac:chgData name="Jacob Groeneveld" userId="8d180bee-1df5-4a64-9e66-6f28a3aa1a2c" providerId="ADAL" clId="{31A86292-356E-4CB6-ADE3-CB0D013EBE1D}" dt="2022-11-23T20:07:29.654" v="3275" actId="207"/>
          <ac:spMkLst>
            <pc:docMk/>
            <pc:sldMk cId="995913619" sldId="269"/>
            <ac:spMk id="9" creationId="{53F141CE-CC11-D78F-F480-AEE8FEE4EAD7}"/>
          </ac:spMkLst>
        </pc:spChg>
        <pc:picChg chg="add mod">
          <ac:chgData name="Jacob Groeneveld" userId="8d180bee-1df5-4a64-9e66-6f28a3aa1a2c" providerId="ADAL" clId="{31A86292-356E-4CB6-ADE3-CB0D013EBE1D}" dt="2022-11-23T20:04:57.185" v="3180" actId="1076"/>
          <ac:picMkLst>
            <pc:docMk/>
            <pc:sldMk cId="995913619" sldId="269"/>
            <ac:picMk id="6" creationId="{7633B116-A2C4-24B7-7E50-4B996A88E090}"/>
          </ac:picMkLst>
        </pc:picChg>
        <pc:picChg chg="add mod">
          <ac:chgData name="Jacob Groeneveld" userId="8d180bee-1df5-4a64-9e66-6f28a3aa1a2c" providerId="ADAL" clId="{31A86292-356E-4CB6-ADE3-CB0D013EBE1D}" dt="2022-11-23T20:05:07.048" v="3181" actId="1076"/>
          <ac:picMkLst>
            <pc:docMk/>
            <pc:sldMk cId="995913619" sldId="269"/>
            <ac:picMk id="7" creationId="{F325F878-449C-BEAE-A458-0186E813A9E2}"/>
          </ac:picMkLst>
        </pc:picChg>
      </pc:sldChg>
      <pc:sldChg chg="add del">
        <pc:chgData name="Jacob Groeneveld" userId="8d180bee-1df5-4a64-9e66-6f28a3aa1a2c" providerId="ADAL" clId="{31A86292-356E-4CB6-ADE3-CB0D013EBE1D}" dt="2022-11-23T19:48:50.522" v="3013" actId="2696"/>
        <pc:sldMkLst>
          <pc:docMk/>
          <pc:sldMk cId="1753376030" sldId="270"/>
        </pc:sldMkLst>
      </pc:sldChg>
      <pc:sldChg chg="addSp delSp modSp new mod">
        <pc:chgData name="Jacob Groeneveld" userId="8d180bee-1df5-4a64-9e66-6f28a3aa1a2c" providerId="ADAL" clId="{31A86292-356E-4CB6-ADE3-CB0D013EBE1D}" dt="2022-11-23T20:01:13.954" v="3173" actId="20577"/>
        <pc:sldMkLst>
          <pc:docMk/>
          <pc:sldMk cId="2896990457" sldId="270"/>
        </pc:sldMkLst>
        <pc:spChg chg="mod">
          <ac:chgData name="Jacob Groeneveld" userId="8d180bee-1df5-4a64-9e66-6f28a3aa1a2c" providerId="ADAL" clId="{31A86292-356E-4CB6-ADE3-CB0D013EBE1D}" dt="2022-11-23T20:01:13.954" v="3173" actId="20577"/>
          <ac:spMkLst>
            <pc:docMk/>
            <pc:sldMk cId="2896990457" sldId="270"/>
            <ac:spMk id="2" creationId="{25250CDF-38ED-7879-36EF-A87C81EBA412}"/>
          </ac:spMkLst>
        </pc:spChg>
        <pc:spChg chg="del">
          <ac:chgData name="Jacob Groeneveld" userId="8d180bee-1df5-4a64-9e66-6f28a3aa1a2c" providerId="ADAL" clId="{31A86292-356E-4CB6-ADE3-CB0D013EBE1D}" dt="2022-11-23T19:51:33.388" v="3098" actId="478"/>
          <ac:spMkLst>
            <pc:docMk/>
            <pc:sldMk cId="2896990457" sldId="270"/>
            <ac:spMk id="3" creationId="{7076ED1F-5CAA-43EA-00FB-A17FF780A027}"/>
          </ac:spMkLst>
        </pc:spChg>
        <pc:picChg chg="add del mod">
          <ac:chgData name="Jacob Groeneveld" userId="8d180bee-1df5-4a64-9e66-6f28a3aa1a2c" providerId="ADAL" clId="{31A86292-356E-4CB6-ADE3-CB0D013EBE1D}" dt="2022-11-23T19:57:44.346" v="3122" actId="478"/>
          <ac:picMkLst>
            <pc:docMk/>
            <pc:sldMk cId="2896990457" sldId="270"/>
            <ac:picMk id="4" creationId="{457FA345-9B54-8330-DF2F-B4B0B1AC53B9}"/>
          </ac:picMkLst>
        </pc:picChg>
        <pc:picChg chg="add del mod">
          <ac:chgData name="Jacob Groeneveld" userId="8d180bee-1df5-4a64-9e66-6f28a3aa1a2c" providerId="ADAL" clId="{31A86292-356E-4CB6-ADE3-CB0D013EBE1D}" dt="2022-11-23T19:58:50.212" v="3130" actId="478"/>
          <ac:picMkLst>
            <pc:docMk/>
            <pc:sldMk cId="2896990457" sldId="270"/>
            <ac:picMk id="6" creationId="{248D20E0-8AE7-611C-CA59-EF34052B9916}"/>
          </ac:picMkLst>
        </pc:picChg>
        <pc:picChg chg="add mod">
          <ac:chgData name="Jacob Groeneveld" userId="8d180bee-1df5-4a64-9e66-6f28a3aa1a2c" providerId="ADAL" clId="{31A86292-356E-4CB6-ADE3-CB0D013EBE1D}" dt="2022-11-23T20:00:20.533" v="3158" actId="1038"/>
          <ac:picMkLst>
            <pc:docMk/>
            <pc:sldMk cId="2896990457" sldId="270"/>
            <ac:picMk id="8" creationId="{CB756B5F-1335-2861-D6D1-DE5589A2EDCF}"/>
          </ac:picMkLst>
        </pc:picChg>
        <pc:picChg chg="add mod">
          <ac:chgData name="Jacob Groeneveld" userId="8d180bee-1df5-4a64-9e66-6f28a3aa1a2c" providerId="ADAL" clId="{31A86292-356E-4CB6-ADE3-CB0D013EBE1D}" dt="2022-11-23T20:00:28.121" v="3168" actId="1038"/>
          <ac:picMkLst>
            <pc:docMk/>
            <pc:sldMk cId="2896990457" sldId="270"/>
            <ac:picMk id="10" creationId="{EC3FC4F5-91B1-1DF2-1E46-C73AF7A61A25}"/>
          </ac:picMkLst>
        </pc:picChg>
        <pc:picChg chg="add mod">
          <ac:chgData name="Jacob Groeneveld" userId="8d180bee-1df5-4a64-9e66-6f28a3aa1a2c" providerId="ADAL" clId="{31A86292-356E-4CB6-ADE3-CB0D013EBE1D}" dt="2022-11-23T19:59:48.908" v="3141" actId="1076"/>
          <ac:picMkLst>
            <pc:docMk/>
            <pc:sldMk cId="2896990457" sldId="270"/>
            <ac:picMk id="12" creationId="{96F6CFE8-1706-95AD-EE0B-FAA2DFFF0DD8}"/>
          </ac:picMkLst>
        </pc:picChg>
        <pc:picChg chg="add mod">
          <ac:chgData name="Jacob Groeneveld" userId="8d180bee-1df5-4a64-9e66-6f28a3aa1a2c" providerId="ADAL" clId="{31A86292-356E-4CB6-ADE3-CB0D013EBE1D}" dt="2022-11-23T20:00:28.121" v="3168" actId="1038"/>
          <ac:picMkLst>
            <pc:docMk/>
            <pc:sldMk cId="2896990457" sldId="270"/>
            <ac:picMk id="14" creationId="{0064CA59-B694-CBFB-8DD5-370F96A2CCD8}"/>
          </ac:picMkLst>
        </pc:picChg>
      </pc:sldChg>
      <pc:sldChg chg="modSp add mod ord">
        <pc:chgData name="Jacob Groeneveld" userId="8d180bee-1df5-4a64-9e66-6f28a3aa1a2c" providerId="ADAL" clId="{31A86292-356E-4CB6-ADE3-CB0D013EBE1D}" dt="2022-11-23T20:58:45.580" v="3587"/>
        <pc:sldMkLst>
          <pc:docMk/>
          <pc:sldMk cId="65617891" sldId="271"/>
        </pc:sldMkLst>
        <pc:spChg chg="mod">
          <ac:chgData name="Jacob Groeneveld" userId="8d180bee-1df5-4a64-9e66-6f28a3aa1a2c" providerId="ADAL" clId="{31A86292-356E-4CB6-ADE3-CB0D013EBE1D}" dt="2022-11-23T20:58:37.336" v="3585" actId="1076"/>
          <ac:spMkLst>
            <pc:docMk/>
            <pc:sldMk cId="65617891" sldId="271"/>
            <ac:spMk id="14" creationId="{84C7B167-33A1-F1FA-D910-4A8A459120E2}"/>
          </ac:spMkLst>
        </pc:spChg>
      </pc:sldChg>
      <pc:sldChg chg="addSp delSp modSp new mod">
        <pc:chgData name="Jacob Groeneveld" userId="8d180bee-1df5-4a64-9e66-6f28a3aa1a2c" providerId="ADAL" clId="{31A86292-356E-4CB6-ADE3-CB0D013EBE1D}" dt="2022-11-23T21:00:23.671" v="3613" actId="1076"/>
        <pc:sldMkLst>
          <pc:docMk/>
          <pc:sldMk cId="2857228200" sldId="272"/>
        </pc:sldMkLst>
        <pc:spChg chg="del">
          <ac:chgData name="Jacob Groeneveld" userId="8d180bee-1df5-4a64-9e66-6f28a3aa1a2c" providerId="ADAL" clId="{31A86292-356E-4CB6-ADE3-CB0D013EBE1D}" dt="2022-11-23T20:59:04.002" v="3589" actId="478"/>
          <ac:spMkLst>
            <pc:docMk/>
            <pc:sldMk cId="2857228200" sldId="272"/>
            <ac:spMk id="2" creationId="{B6734647-CAF1-0550-C0BF-5F3166315808}"/>
          </ac:spMkLst>
        </pc:spChg>
        <pc:spChg chg="del">
          <ac:chgData name="Jacob Groeneveld" userId="8d180bee-1df5-4a64-9e66-6f28a3aa1a2c" providerId="ADAL" clId="{31A86292-356E-4CB6-ADE3-CB0D013EBE1D}" dt="2022-11-23T20:59:04.002" v="3589" actId="478"/>
          <ac:spMkLst>
            <pc:docMk/>
            <pc:sldMk cId="2857228200" sldId="272"/>
            <ac:spMk id="3" creationId="{7F9FDCF1-3E33-3929-2AE8-49288BDDC44C}"/>
          </ac:spMkLst>
        </pc:spChg>
        <pc:spChg chg="add mod">
          <ac:chgData name="Jacob Groeneveld" userId="8d180bee-1df5-4a64-9e66-6f28a3aa1a2c" providerId="ADAL" clId="{31A86292-356E-4CB6-ADE3-CB0D013EBE1D}" dt="2022-11-23T21:00:23.671" v="3613" actId="1076"/>
          <ac:spMkLst>
            <pc:docMk/>
            <pc:sldMk cId="2857228200" sldId="272"/>
            <ac:spMk id="4" creationId="{AD91B874-F3D4-9BFB-E564-A5F4C09CA75C}"/>
          </ac:spMkLst>
        </pc:spChg>
      </pc:sldChg>
      <pc:sldChg chg="addSp delSp modSp new mod">
        <pc:chgData name="Jacob Groeneveld" userId="8d180bee-1df5-4a64-9e66-6f28a3aa1a2c" providerId="ADAL" clId="{31A86292-356E-4CB6-ADE3-CB0D013EBE1D}" dt="2022-11-24T06:30:42.581" v="3666" actId="14100"/>
        <pc:sldMkLst>
          <pc:docMk/>
          <pc:sldMk cId="1227047060" sldId="273"/>
        </pc:sldMkLst>
        <pc:spChg chg="del">
          <ac:chgData name="Jacob Groeneveld" userId="8d180bee-1df5-4a64-9e66-6f28a3aa1a2c" providerId="ADAL" clId="{31A86292-356E-4CB6-ADE3-CB0D013EBE1D}" dt="2022-11-24T06:21:27.381" v="3634"/>
          <ac:spMkLst>
            <pc:docMk/>
            <pc:sldMk cId="1227047060" sldId="273"/>
            <ac:spMk id="2" creationId="{CCB9B5EC-C3D1-B935-A4BF-7E8F14F5A771}"/>
          </ac:spMkLst>
        </pc:spChg>
        <pc:spChg chg="del">
          <ac:chgData name="Jacob Groeneveld" userId="8d180bee-1df5-4a64-9e66-6f28a3aa1a2c" providerId="ADAL" clId="{31A86292-356E-4CB6-ADE3-CB0D013EBE1D}" dt="2022-11-24T06:28:08.831" v="3653" actId="22"/>
          <ac:spMkLst>
            <pc:docMk/>
            <pc:sldMk cId="1227047060" sldId="273"/>
            <ac:spMk id="3" creationId="{66221DDC-B9BB-84F1-1557-E5B6FD5B6FD5}"/>
          </ac:spMkLst>
        </pc:spChg>
        <pc:spChg chg="add mod">
          <ac:chgData name="Jacob Groeneveld" userId="8d180bee-1df5-4a64-9e66-6f28a3aa1a2c" providerId="ADAL" clId="{31A86292-356E-4CB6-ADE3-CB0D013EBE1D}" dt="2022-11-24T06:21:39.924" v="3652" actId="6549"/>
          <ac:spMkLst>
            <pc:docMk/>
            <pc:sldMk cId="1227047060" sldId="273"/>
            <ac:spMk id="4" creationId="{69C2DE62-B670-372C-73C8-11A1A9893B83}"/>
          </ac:spMkLst>
        </pc:spChg>
        <pc:spChg chg="add del mod">
          <ac:chgData name="Jacob Groeneveld" userId="8d180bee-1df5-4a64-9e66-6f28a3aa1a2c" providerId="ADAL" clId="{31A86292-356E-4CB6-ADE3-CB0D013EBE1D}" dt="2022-11-24T06:29:15.352" v="3660" actId="22"/>
          <ac:spMkLst>
            <pc:docMk/>
            <pc:sldMk cId="1227047060" sldId="273"/>
            <ac:spMk id="8" creationId="{6CC32FB3-2EA4-F479-AAFB-D0668440335C}"/>
          </ac:spMkLst>
        </pc:spChg>
        <pc:picChg chg="add del mod ord">
          <ac:chgData name="Jacob Groeneveld" userId="8d180bee-1df5-4a64-9e66-6f28a3aa1a2c" providerId="ADAL" clId="{31A86292-356E-4CB6-ADE3-CB0D013EBE1D}" dt="2022-11-24T06:28:34.373" v="3655" actId="478"/>
          <ac:picMkLst>
            <pc:docMk/>
            <pc:sldMk cId="1227047060" sldId="273"/>
            <ac:picMk id="6" creationId="{BE06696B-316A-A9FD-9860-B497D66DCDC7}"/>
          </ac:picMkLst>
        </pc:picChg>
        <pc:picChg chg="add del mod">
          <ac:chgData name="Jacob Groeneveld" userId="8d180bee-1df5-4a64-9e66-6f28a3aa1a2c" providerId="ADAL" clId="{31A86292-356E-4CB6-ADE3-CB0D013EBE1D}" dt="2022-11-24T06:28:56.732" v="3659" actId="478"/>
          <ac:picMkLst>
            <pc:docMk/>
            <pc:sldMk cId="1227047060" sldId="273"/>
            <ac:picMk id="10" creationId="{8C37C4CB-0F58-4E0D-57B5-695A7A3254CB}"/>
          </ac:picMkLst>
        </pc:picChg>
        <pc:picChg chg="add mod ord">
          <ac:chgData name="Jacob Groeneveld" userId="8d180bee-1df5-4a64-9e66-6f28a3aa1a2c" providerId="ADAL" clId="{31A86292-356E-4CB6-ADE3-CB0D013EBE1D}" dt="2022-11-24T06:30:39.948" v="3665" actId="14100"/>
          <ac:picMkLst>
            <pc:docMk/>
            <pc:sldMk cId="1227047060" sldId="273"/>
            <ac:picMk id="12" creationId="{7B334601-EFD1-B488-25A2-3A35CE7D1F60}"/>
          </ac:picMkLst>
        </pc:picChg>
        <pc:picChg chg="add mod">
          <ac:chgData name="Jacob Groeneveld" userId="8d180bee-1df5-4a64-9e66-6f28a3aa1a2c" providerId="ADAL" clId="{31A86292-356E-4CB6-ADE3-CB0D013EBE1D}" dt="2022-11-24T06:30:42.581" v="3666" actId="14100"/>
          <ac:picMkLst>
            <pc:docMk/>
            <pc:sldMk cId="1227047060" sldId="273"/>
            <ac:picMk id="14" creationId="{D5BFC804-493B-8B82-AEF9-B39AF4D7232E}"/>
          </ac:picMkLst>
        </pc:picChg>
      </pc:sldChg>
      <pc:sldChg chg="addSp delSp modSp new mod">
        <pc:chgData name="Jacob Groeneveld" userId="8d180bee-1df5-4a64-9e66-6f28a3aa1a2c" providerId="ADAL" clId="{31A86292-356E-4CB6-ADE3-CB0D013EBE1D}" dt="2022-11-24T06:53:04.065" v="3790" actId="1076"/>
        <pc:sldMkLst>
          <pc:docMk/>
          <pc:sldMk cId="3123833036" sldId="274"/>
        </pc:sldMkLst>
        <pc:spChg chg="mod">
          <ac:chgData name="Jacob Groeneveld" userId="8d180bee-1df5-4a64-9e66-6f28a3aa1a2c" providerId="ADAL" clId="{31A86292-356E-4CB6-ADE3-CB0D013EBE1D}" dt="2022-11-24T06:42:35.831" v="3683" actId="20577"/>
          <ac:spMkLst>
            <pc:docMk/>
            <pc:sldMk cId="3123833036" sldId="274"/>
            <ac:spMk id="2" creationId="{66A70260-9952-88B6-77CF-4B3E5B0728FA}"/>
          </ac:spMkLst>
        </pc:spChg>
        <pc:spChg chg="del">
          <ac:chgData name="Jacob Groeneveld" userId="8d180bee-1df5-4a64-9e66-6f28a3aa1a2c" providerId="ADAL" clId="{31A86292-356E-4CB6-ADE3-CB0D013EBE1D}" dt="2022-11-24T06:42:19.031" v="3670" actId="22"/>
          <ac:spMkLst>
            <pc:docMk/>
            <pc:sldMk cId="3123833036" sldId="274"/>
            <ac:spMk id="3" creationId="{E59D7C5D-248C-885A-213F-AC18B6A3B23F}"/>
          </ac:spMkLst>
        </pc:spChg>
        <pc:spChg chg="add mod">
          <ac:chgData name="Jacob Groeneveld" userId="8d180bee-1df5-4a64-9e66-6f28a3aa1a2c" providerId="ADAL" clId="{31A86292-356E-4CB6-ADE3-CB0D013EBE1D}" dt="2022-11-24T06:47:59.865" v="3779" actId="1076"/>
          <ac:spMkLst>
            <pc:docMk/>
            <pc:sldMk cId="3123833036" sldId="274"/>
            <ac:spMk id="9" creationId="{2326987B-A8C2-6D53-1AEE-B4E2BF9181F5}"/>
          </ac:spMkLst>
        </pc:spChg>
        <pc:spChg chg="add mod">
          <ac:chgData name="Jacob Groeneveld" userId="8d180bee-1df5-4a64-9e66-6f28a3aa1a2c" providerId="ADAL" clId="{31A86292-356E-4CB6-ADE3-CB0D013EBE1D}" dt="2022-11-24T06:46:02.381" v="3732" actId="1076"/>
          <ac:spMkLst>
            <pc:docMk/>
            <pc:sldMk cId="3123833036" sldId="274"/>
            <ac:spMk id="10" creationId="{652C4685-5939-722D-E9CD-3D1C7716267D}"/>
          </ac:spMkLst>
        </pc:spChg>
        <pc:spChg chg="add mod">
          <ac:chgData name="Jacob Groeneveld" userId="8d180bee-1df5-4a64-9e66-6f28a3aa1a2c" providerId="ADAL" clId="{31A86292-356E-4CB6-ADE3-CB0D013EBE1D}" dt="2022-11-24T06:47:31.115" v="3757" actId="1076"/>
          <ac:spMkLst>
            <pc:docMk/>
            <pc:sldMk cId="3123833036" sldId="274"/>
            <ac:spMk id="11" creationId="{34B3D367-CCF2-0364-B90F-212189A71D47}"/>
          </ac:spMkLst>
        </pc:spChg>
        <pc:spChg chg="add mod">
          <ac:chgData name="Jacob Groeneveld" userId="8d180bee-1df5-4a64-9e66-6f28a3aa1a2c" providerId="ADAL" clId="{31A86292-356E-4CB6-ADE3-CB0D013EBE1D}" dt="2022-11-24T06:47:46.272" v="3778" actId="20577"/>
          <ac:spMkLst>
            <pc:docMk/>
            <pc:sldMk cId="3123833036" sldId="274"/>
            <ac:spMk id="14" creationId="{8B0AB40A-A122-3DC9-DFE8-6015AF9B6B2A}"/>
          </ac:spMkLst>
        </pc:spChg>
        <pc:spChg chg="add mod">
          <ac:chgData name="Jacob Groeneveld" userId="8d180bee-1df5-4a64-9e66-6f28a3aa1a2c" providerId="ADAL" clId="{31A86292-356E-4CB6-ADE3-CB0D013EBE1D}" dt="2022-11-24T06:48:42.515" v="3786" actId="1076"/>
          <ac:spMkLst>
            <pc:docMk/>
            <pc:sldMk cId="3123833036" sldId="274"/>
            <ac:spMk id="15" creationId="{34992FDA-E3D7-DDA9-EAB2-AFCE18179FFE}"/>
          </ac:spMkLst>
        </pc:spChg>
        <pc:spChg chg="add mod">
          <ac:chgData name="Jacob Groeneveld" userId="8d180bee-1df5-4a64-9e66-6f28a3aa1a2c" providerId="ADAL" clId="{31A86292-356E-4CB6-ADE3-CB0D013EBE1D}" dt="2022-11-24T06:48:37.232" v="3785"/>
          <ac:spMkLst>
            <pc:docMk/>
            <pc:sldMk cId="3123833036" sldId="274"/>
            <ac:spMk id="16" creationId="{54653A43-F9E3-7C20-0EE6-AE9FE582319E}"/>
          </ac:spMkLst>
        </pc:spChg>
        <pc:spChg chg="add mod">
          <ac:chgData name="Jacob Groeneveld" userId="8d180bee-1df5-4a64-9e66-6f28a3aa1a2c" providerId="ADAL" clId="{31A86292-356E-4CB6-ADE3-CB0D013EBE1D}" dt="2022-11-24T06:48:47.830" v="3788" actId="1076"/>
          <ac:spMkLst>
            <pc:docMk/>
            <pc:sldMk cId="3123833036" sldId="274"/>
            <ac:spMk id="17" creationId="{8C393E16-AB16-AD4F-EBFB-209C623DB730}"/>
          </ac:spMkLst>
        </pc:spChg>
        <pc:picChg chg="add mod ord">
          <ac:chgData name="Jacob Groeneveld" userId="8d180bee-1df5-4a64-9e66-6f28a3aa1a2c" providerId="ADAL" clId="{31A86292-356E-4CB6-ADE3-CB0D013EBE1D}" dt="2022-11-24T06:45:43.565" v="3730" actId="1076"/>
          <ac:picMkLst>
            <pc:docMk/>
            <pc:sldMk cId="3123833036" sldId="274"/>
            <ac:picMk id="5" creationId="{D93C2730-610C-E882-B36A-41C24E0587EF}"/>
          </ac:picMkLst>
        </pc:picChg>
        <pc:picChg chg="add mod">
          <ac:chgData name="Jacob Groeneveld" userId="8d180bee-1df5-4a64-9e66-6f28a3aa1a2c" providerId="ADAL" clId="{31A86292-356E-4CB6-ADE3-CB0D013EBE1D}" dt="2022-11-24T06:45:38.332" v="3728" actId="14100"/>
          <ac:picMkLst>
            <pc:docMk/>
            <pc:sldMk cId="3123833036" sldId="274"/>
            <ac:picMk id="7" creationId="{9A106B9B-1ABC-9DD2-5A41-7302ACCFA89D}"/>
          </ac:picMkLst>
        </pc:picChg>
        <pc:picChg chg="add mod">
          <ac:chgData name="Jacob Groeneveld" userId="8d180bee-1df5-4a64-9e66-6f28a3aa1a2c" providerId="ADAL" clId="{31A86292-356E-4CB6-ADE3-CB0D013EBE1D}" dt="2022-11-24T06:53:04.065" v="3790" actId="1076"/>
          <ac:picMkLst>
            <pc:docMk/>
            <pc:sldMk cId="3123833036" sldId="274"/>
            <ac:picMk id="8" creationId="{87A6F79E-A77B-C796-3D2B-D3E95D6B7DAD}"/>
          </ac:picMkLst>
        </pc:picChg>
        <pc:picChg chg="add mod">
          <ac:chgData name="Jacob Groeneveld" userId="8d180bee-1df5-4a64-9e66-6f28a3aa1a2c" providerId="ADAL" clId="{31A86292-356E-4CB6-ADE3-CB0D013EBE1D}" dt="2022-11-24T06:47:09.198" v="3748" actId="1076"/>
          <ac:picMkLst>
            <pc:docMk/>
            <pc:sldMk cId="3123833036" sldId="274"/>
            <ac:picMk id="12" creationId="{2E33E902-1EFE-C007-D186-103A32857AD3}"/>
          </ac:picMkLst>
        </pc:picChg>
        <pc:picChg chg="add mod">
          <ac:chgData name="Jacob Groeneveld" userId="8d180bee-1df5-4a64-9e66-6f28a3aa1a2c" providerId="ADAL" clId="{31A86292-356E-4CB6-ADE3-CB0D013EBE1D}" dt="2022-11-24T06:47:19.265" v="3750" actId="1076"/>
          <ac:picMkLst>
            <pc:docMk/>
            <pc:sldMk cId="3123833036" sldId="274"/>
            <ac:picMk id="13" creationId="{5F708112-141C-8690-7272-B5439AC67C4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uur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0.14670493016418504"/>
          <c:y val="0.11384021587235819"/>
          <c:w val="0.76738410361867693"/>
          <c:h val="0.83788404985895026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klokuur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C9-4459-91A2-5BA26ED27F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C9-4459-91A2-5BA26ED27F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C9-4459-91A2-5BA26ED27F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C9-4459-91A2-5BA26ED27F47}"/>
              </c:ext>
            </c:extLst>
          </c:dPt>
          <c:cat>
            <c:strRef>
              <c:f>Blad1!$A$2:$A$5</c:f>
              <c:strCache>
                <c:ptCount val="4"/>
                <c:pt idx="0">
                  <c:v>1e kwrt</c:v>
                </c:pt>
                <c:pt idx="1">
                  <c:v>2e kwrt</c:v>
                </c:pt>
                <c:pt idx="2">
                  <c:v>3e kwrt</c:v>
                </c:pt>
                <c:pt idx="3">
                  <c:v>4e kwrt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1-457B-9844-163171DDE48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Kolom1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2C9-4459-91A2-5BA26ED27F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2C9-4459-91A2-5BA26ED27F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2C9-4459-91A2-5BA26ED27F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2C9-4459-91A2-5BA26ED27F47}"/>
              </c:ext>
            </c:extLst>
          </c:dPt>
          <c:cat>
            <c:strRef>
              <c:f>Blad1!$A$2:$A$5</c:f>
              <c:strCache>
                <c:ptCount val="4"/>
                <c:pt idx="0">
                  <c:v>1e kwrt</c:v>
                </c:pt>
                <c:pt idx="1">
                  <c:v>2e kwrt</c:v>
                </c:pt>
                <c:pt idx="2">
                  <c:v>3e kwrt</c:v>
                </c:pt>
                <c:pt idx="3">
                  <c:v>4e kwrt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71-457B-9844-163171DDE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F127F-2CA8-F25E-14C0-46DE244BC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A3C54E2-C1BD-357B-6BC9-AC4FAD15C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B797DB-AB2C-13F9-882A-1852A8C6F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DCC5E-2571-9762-38E2-7AF879F2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A9828B-DA06-3AEF-3A65-5FC1ABF3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2765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BA9139-E977-E6B9-E792-A476D6B9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057E32B-B781-B0BC-7B8B-C665CF380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20D2C9-89CD-92A1-BAEC-400C010B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37EAB0-060B-E674-9A4A-900518101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3718B7-BFA5-2327-9296-D96670A24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600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7FE6DA0-1FBA-8BCA-9C3D-FFF41F7CF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F043DDF-E99D-BB84-A26D-54054B469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9D5685-1813-3D3D-D6F5-8DDABD127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E20493-1DB8-1D97-EF0F-A0021D949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260F64-9F3E-0441-8821-4BA23817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751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3AFDA-96BB-7FE2-3AF7-8961590CB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5E106D-4FC9-E30C-1958-740DD8DB2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0DB2EE-C8B3-A158-B33D-F257F8E6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299598-1671-7456-D569-4B17E2F54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FC5EC7-CA5D-28A5-2AD5-23577290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90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6100A-FE0F-C5E3-D768-29DA52C41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3C27AE-B01A-4E93-319D-72DADE0C9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598BB7-F7C5-7C5A-AC88-A8C7149D0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6EE016-F210-5F24-DD1E-8DC6B9D77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1168CF-A1BC-999A-AA02-3323BA82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500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6CFA1-F843-8634-DF06-3C22DDB39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FF4319-0456-2004-92BE-AF2D34EBB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FF8DEC-DA4F-0DAB-8B2E-F1EA94035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5BECBF7-5344-E634-CCFA-F19BA117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662C778-DE0D-35C5-80EE-E00F19593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873FD3-ACD1-FA53-F49C-6CCCDAC1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86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D989BC-D6FE-F50B-DAF4-BF16B9D5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086601-5089-FE95-6CCA-E295F36BC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A2B21F-5603-B0EA-042C-A8C5269B7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EC0319D-42DA-8323-C7BE-173AEA7C0E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B8B0D4F-DE14-EE05-FFC4-E8E040D8A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8F037F3-5DA6-5045-D97D-AF72989B4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8660D7A-602E-6158-A6B4-D6CDB471F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DC4D3B7-42D5-5C08-887C-8D4C581DE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98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CEB11-FEF5-2484-1A4E-121C593DC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1DC4DEB-31DD-58F4-0B09-EEEFA512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7179E59-C1BB-FA2E-7316-ADD958F4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9A4E17-F11A-EE93-4B94-0D6C76A93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003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10487A3-A19F-18E7-466E-8BC43D6EF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B852AAF-2851-64E1-3D9E-ADC45653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5C099F-7B09-687A-45BF-A0D0C3BC0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509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65BFB-779B-D4EB-955E-3A9FA108A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CBC70B-B2AC-BBE0-C7DD-3E1E4AA04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FD9CCA-0BCA-1875-E51C-8B9CC9AA5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F85CDF5-5785-9BBD-773B-558CA994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5C659E-1C4E-AACE-BFD2-B4DA356D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A5570C1-FC28-CE04-EA33-4F705696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782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729F0-D4AE-EAA6-EFDF-94513B15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A46047A-FD36-36F5-D057-6D39E336D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FD87397-2DBD-F109-F6AB-37C88C3AC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BE627F3-F3CF-87FE-C426-743F3840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02BEAE-97C8-7381-B696-DFD757EB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EA4F5A-E1D3-9B18-CADF-624DDF320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15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A999E97-2853-2E30-5CB9-1C000E09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925FAB-C950-7E4C-226B-40AD3483B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B716F2-BF56-4D5A-A270-0644CA1D4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33E5C-701D-4309-A497-92533E6038D1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473203-BD7B-5D45-A444-F268E9A62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3977CA-8023-3170-65CA-E1F6B7479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F93EE-674B-40A2-9FC3-5E9BDADEBB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77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D77E374D-C954-F499-6247-B68116F2923C}"/>
              </a:ext>
            </a:extLst>
          </p:cNvPr>
          <p:cNvGrpSpPr/>
          <p:nvPr/>
        </p:nvGrpSpPr>
        <p:grpSpPr>
          <a:xfrm>
            <a:off x="0" y="-30164"/>
            <a:ext cx="12192000" cy="6888163"/>
            <a:chOff x="0" y="-30163"/>
            <a:chExt cx="9204325" cy="5184776"/>
          </a:xfrm>
        </p:grpSpPr>
        <p:sp>
          <p:nvSpPr>
            <p:cNvPr id="7" name="Rechthoek 7">
              <a:extLst>
                <a:ext uri="{FF2B5EF4-FFF2-40B4-BE49-F238E27FC236}">
                  <a16:creationId xmlns:a16="http://schemas.microsoft.com/office/drawing/2014/main" id="{0940B8BA-27B1-1AE6-0812-B87BDBB05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144000" cy="5143500"/>
            </a:xfrm>
            <a:prstGeom prst="rect">
              <a:avLst/>
            </a:prstGeom>
            <a:solidFill>
              <a:srgbClr val="BDD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NL" altLang="nl-NL" sz="2400" i="0">
                <a:solidFill>
                  <a:srgbClr val="000000"/>
                </a:solidFill>
              </a:endParaRPr>
            </a:p>
          </p:txBody>
        </p:sp>
        <p:pic>
          <p:nvPicPr>
            <p:cNvPr id="8" name="Afbeelding 2" descr="Mous Waterbeheer beeld.png">
              <a:extLst>
                <a:ext uri="{FF2B5EF4-FFF2-40B4-BE49-F238E27FC236}">
                  <a16:creationId xmlns:a16="http://schemas.microsoft.com/office/drawing/2014/main" id="{1880C245-0436-A760-D9AD-D1F8F6B3C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-30163"/>
              <a:ext cx="9201150" cy="517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hoek 11">
              <a:extLst>
                <a:ext uri="{FF2B5EF4-FFF2-40B4-BE49-F238E27FC236}">
                  <a16:creationId xmlns:a16="http://schemas.microsoft.com/office/drawing/2014/main" id="{9E35DA05-1C61-5F54-43DA-5E6A4519E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20638"/>
              <a:ext cx="8027988" cy="842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NL" altLang="nl-NL" sz="2400" i="0">
                <a:solidFill>
                  <a:srgbClr val="000000"/>
                </a:solidFill>
              </a:endParaRPr>
            </a:p>
          </p:txBody>
        </p:sp>
        <p:pic>
          <p:nvPicPr>
            <p:cNvPr id="10" name="Afbeelding 1" descr="Mous Waterbeheer woordbeeld.png">
              <a:extLst>
                <a:ext uri="{FF2B5EF4-FFF2-40B4-BE49-F238E27FC236}">
                  <a16:creationId xmlns:a16="http://schemas.microsoft.com/office/drawing/2014/main" id="{8085BF92-4D01-2724-CAE6-54355387C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92500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Afbeelding 3" descr="Mous Waterbeheer voet 1.png">
              <a:extLst>
                <a:ext uri="{FF2B5EF4-FFF2-40B4-BE49-F238E27FC236}">
                  <a16:creationId xmlns:a16="http://schemas.microsoft.com/office/drawing/2014/main" id="{8F359A5A-1CDB-6073-8AC5-A62966152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00425"/>
              <a:ext cx="9204325" cy="175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hoek 10">
              <a:extLst>
                <a:ext uri="{FF2B5EF4-FFF2-40B4-BE49-F238E27FC236}">
                  <a16:creationId xmlns:a16="http://schemas.microsoft.com/office/drawing/2014/main" id="{DC4CE46B-3624-0927-EDB5-3C41C5F0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25" y="3940175"/>
              <a:ext cx="4608513" cy="752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sz="1600" b="1" i="0" dirty="0">
                  <a:solidFill>
                    <a:schemeClr val="bg1"/>
                  </a:solidFill>
                  <a:latin typeface="Verdana" panose="020B0604030504040204" pitchFamily="34" charset="0"/>
                </a:rPr>
                <a:t>Mous Waterbeheer</a:t>
              </a:r>
            </a:p>
            <a:p>
              <a:endParaRPr lang="nl-NL" altLang="nl-NL" sz="1600" b="1" i="0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  <a:p>
              <a:r>
                <a:rPr lang="nl-NL" altLang="nl-NL" sz="1600" b="1" i="0" dirty="0">
                  <a:solidFill>
                    <a:schemeClr val="bg1"/>
                  </a:solidFill>
                  <a:latin typeface="Verdana" panose="020B0604030504040204" pitchFamily="34" charset="0"/>
                </a:rPr>
                <a:t>Jacob Groeneveld</a:t>
              </a:r>
            </a:p>
            <a:p>
              <a:endParaRPr lang="nl-NL" altLang="nl-NL" dirty="0"/>
            </a:p>
          </p:txBody>
        </p:sp>
        <p:pic>
          <p:nvPicPr>
            <p:cNvPr id="13" name="Afbeelding 11">
              <a:extLst>
                <a:ext uri="{FF2B5EF4-FFF2-40B4-BE49-F238E27FC236}">
                  <a16:creationId xmlns:a16="http://schemas.microsoft.com/office/drawing/2014/main" id="{DCC2F5DA-C39F-1510-B8EA-160F06C22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88" y="-17092"/>
              <a:ext cx="1525587" cy="141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84C7B167-33A1-F1FA-D910-4A8A459120E2}"/>
              </a:ext>
            </a:extLst>
          </p:cNvPr>
          <p:cNvSpPr txBox="1"/>
          <p:nvPr/>
        </p:nvSpPr>
        <p:spPr>
          <a:xfrm>
            <a:off x="829526" y="2872711"/>
            <a:ext cx="10532948" cy="646331"/>
          </a:xfrm>
          <a:prstGeom prst="rect">
            <a:avLst/>
          </a:prstGeom>
          <a:solidFill>
            <a:schemeClr val="bg1">
              <a:alpha val="51000"/>
            </a:schemeClr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r>
              <a:rPr lang="nl-NL" sz="3600" dirty="0"/>
              <a:t>Technische functionaliteiten voor beheer van uw areaal</a:t>
            </a:r>
          </a:p>
        </p:txBody>
      </p:sp>
    </p:spTree>
    <p:extLst>
      <p:ext uri="{BB962C8B-B14F-4D97-AF65-F5344CB8AC3E}">
        <p14:creationId xmlns:p14="http://schemas.microsoft.com/office/powerpoint/2010/main" val="2425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A8187-7873-953C-CE6C-149C0E59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Sturing op energieverbruik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04C774-6C00-0BD6-A84B-97E29C1A9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3200" b="1" dirty="0"/>
              <a:t>Mous Energydrive</a:t>
            </a:r>
            <a:endParaRPr lang="nl-NL" b="1" dirty="0"/>
          </a:p>
          <a:p>
            <a:r>
              <a:rPr lang="nl-NL" dirty="0"/>
              <a:t>Relatie tussen energie (kWh) tot pompdebiet (m3)</a:t>
            </a:r>
          </a:p>
          <a:p>
            <a:r>
              <a:rPr lang="nl-NL" dirty="0"/>
              <a:t>Empirisch zoeken naar meest energiezuinige toerental</a:t>
            </a:r>
          </a:p>
          <a:p>
            <a:r>
              <a:rPr lang="nl-NL" dirty="0"/>
              <a:t>Iedere pompcyclus kleine aanpassing in toerental</a:t>
            </a:r>
          </a:p>
          <a:p>
            <a:r>
              <a:rPr lang="nl-NL" dirty="0"/>
              <a:t>Bij verbetering t.o.v. de vorige pompcyclus richting handhaven</a:t>
            </a:r>
          </a:p>
          <a:p>
            <a:r>
              <a:rPr lang="nl-NL" dirty="0"/>
              <a:t>Bij verslechtering t.o.v. de vorige pompcyclus richting omkeren</a:t>
            </a:r>
          </a:p>
          <a:p>
            <a:r>
              <a:rPr lang="nl-NL" dirty="0"/>
              <a:t>Afwijken bij kritische situaties blijft mogelijk</a:t>
            </a:r>
          </a:p>
          <a:p>
            <a:r>
              <a:rPr lang="nl-NL" dirty="0"/>
              <a:t>Optimale toerental wordt per pomp afzonderlijk opgezocht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ADF826-7CA6-D037-51EA-FA4FAFDDF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450" y="847726"/>
            <a:ext cx="244535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364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38431A3-CDFD-C054-9B15-80DCBDF34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1345" y="1395737"/>
            <a:ext cx="2491342" cy="1485161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B4B4DB6-87DD-636B-98AC-0E9D8595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/>
              <a:t>Sturing op afstand door algoritme</a:t>
            </a:r>
          </a:p>
        </p:txBody>
      </p:sp>
      <p:pic>
        <p:nvPicPr>
          <p:cNvPr id="8" name="Afbeelding 7" descr="Afbeelding met blauw, motor&#10;&#10;Automatisch gegenereerde beschrijving">
            <a:extLst>
              <a:ext uri="{FF2B5EF4-FFF2-40B4-BE49-F238E27FC236}">
                <a16:creationId xmlns:a16="http://schemas.microsoft.com/office/drawing/2014/main" id="{83447A65-A73D-AFB8-7462-75A1C07ED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805" y="3186366"/>
            <a:ext cx="2479882" cy="3306509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B3A806AA-A2E4-878C-4B60-A50B60651B6B}"/>
              </a:ext>
            </a:extLst>
          </p:cNvPr>
          <p:cNvSpPr txBox="1">
            <a:spLocks/>
          </p:cNvSpPr>
          <p:nvPr/>
        </p:nvSpPr>
        <p:spPr>
          <a:xfrm>
            <a:off x="930801" y="1731079"/>
            <a:ext cx="78286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Doel: Waterschap wil gecontroleerde aanvoer naar RZI ter voorkoming van uitbreiding</a:t>
            </a:r>
          </a:p>
          <a:p>
            <a:r>
              <a:rPr lang="nl-NL" dirty="0"/>
              <a:t>Gegevens van alle toevoergemalen worden centraal verzameld</a:t>
            </a:r>
          </a:p>
          <a:p>
            <a:r>
              <a:rPr lang="nl-NL" dirty="0"/>
              <a:t>Algoritme bepaald welke gemalen mogen draaien en met welk debiet</a:t>
            </a:r>
          </a:p>
          <a:p>
            <a:r>
              <a:rPr lang="nl-NL" dirty="0"/>
              <a:t>Ieder toevoergemaal krijgt via een beveiligde verbinding een wenswaarde voor het debiet aangeleverd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0917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0F1D8-47E8-4508-E66E-A128D3018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Sturing op afstand door algoritme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6B6DCA7-77A3-60B5-17BB-F38317359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147" y="1760970"/>
            <a:ext cx="6539780" cy="4351338"/>
          </a:xfrm>
        </p:spPr>
      </p:pic>
    </p:spTree>
    <p:extLst>
      <p:ext uri="{BB962C8B-B14F-4D97-AF65-F5344CB8AC3E}">
        <p14:creationId xmlns:p14="http://schemas.microsoft.com/office/powerpoint/2010/main" val="3138994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9C2DE62-B670-372C-73C8-11A1A989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/>
              <a:t>Scenario-module</a:t>
            </a:r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7B334601-EFD1-B488-25A2-3A35CE7D1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0873" y="1690688"/>
            <a:ext cx="4708466" cy="3854058"/>
          </a:xfr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5BFC804-493B-8B82-AEF9-B39AF4D7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80" y="1690688"/>
            <a:ext cx="5199520" cy="375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47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90A53-C9F1-4BBB-3293-D1A33554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Gecontroleerd overstorten bedrijventerrein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5D591C4-6AC7-569C-8B3C-6706F9C8B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580398"/>
            <a:ext cx="6246265" cy="4579473"/>
          </a:xfr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4C022133-BA36-237A-F839-317C880379E3}"/>
              </a:ext>
            </a:extLst>
          </p:cNvPr>
          <p:cNvSpPr/>
          <p:nvPr/>
        </p:nvSpPr>
        <p:spPr>
          <a:xfrm>
            <a:off x="2909844" y="2422042"/>
            <a:ext cx="175189" cy="1673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4A914766-4539-CCA2-1CC5-566E5074442D}"/>
              </a:ext>
            </a:extLst>
          </p:cNvPr>
          <p:cNvSpPr/>
          <p:nvPr/>
        </p:nvSpPr>
        <p:spPr>
          <a:xfrm>
            <a:off x="4113377" y="4309239"/>
            <a:ext cx="175189" cy="1673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9CB366-7B76-EA79-A69E-47868DC80565}"/>
              </a:ext>
            </a:extLst>
          </p:cNvPr>
          <p:cNvSpPr txBox="1"/>
          <p:nvPr/>
        </p:nvSpPr>
        <p:spPr>
          <a:xfrm>
            <a:off x="3085033" y="2309998"/>
            <a:ext cx="2071645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Niveaumeting riool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FF31F84-A2CF-C7F8-0604-29A8BECF8B5C}"/>
              </a:ext>
            </a:extLst>
          </p:cNvPr>
          <p:cNvSpPr txBox="1"/>
          <p:nvPr/>
        </p:nvSpPr>
        <p:spPr>
          <a:xfrm>
            <a:off x="4351588" y="4208240"/>
            <a:ext cx="2233939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Automatische schuif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87513C2-6AE1-0776-3166-569F9175A6A5}"/>
              </a:ext>
            </a:extLst>
          </p:cNvPr>
          <p:cNvSpPr txBox="1"/>
          <p:nvPr/>
        </p:nvSpPr>
        <p:spPr>
          <a:xfrm>
            <a:off x="7259652" y="1580398"/>
            <a:ext cx="41657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Extra metingen: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Neerslag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Zuurstofgehalte buitenwater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Geleidbaarheid buitenwater</a:t>
            </a:r>
          </a:p>
          <a:p>
            <a:pPr marL="285750" indent="-285750">
              <a:buFontTx/>
              <a:buChar char="-"/>
            </a:pPr>
            <a:endParaRPr lang="nl-NL" sz="2400" dirty="0"/>
          </a:p>
          <a:p>
            <a:r>
              <a:rPr lang="nl-NL" sz="2400" dirty="0"/>
              <a:t>Als gelijktijdig aan alle voorwaarden is voldaan sluit de schuif en stort het rioolwater over naar </a:t>
            </a:r>
            <a:r>
              <a:rPr lang="nl-NL" sz="2400"/>
              <a:t>het buitenwater</a:t>
            </a:r>
            <a:endParaRPr lang="nl-NL" sz="2400" dirty="0"/>
          </a:p>
          <a:p>
            <a:pPr marL="285750" indent="-285750">
              <a:buFontTx/>
              <a:buChar char="-"/>
            </a:pPr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290386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D53004C-9A0A-7206-9553-20706B30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/>
              <a:t>Gecontroleerd overstorten bedrijventerrein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53592D4-F0A2-02AD-5F09-074EE9AD4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9523"/>
            <a:ext cx="12192000" cy="432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10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50CDF-38ED-7879-36EF-A87C81EBA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Vrij programmeerbare besturingen: PLC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B756B5F-1335-2861-D6D1-DE5589A2E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887" y="2640673"/>
            <a:ext cx="2080491" cy="2080491"/>
          </a:xfrm>
          <a:prstGeom prst="rect">
            <a:avLst/>
          </a:prstGeom>
        </p:spPr>
      </p:pic>
      <p:pic>
        <p:nvPicPr>
          <p:cNvPr id="10" name="Afbeelding 9" descr="Afbeelding met tekst, elektronica, printer&#10;&#10;Automatisch gegenereerde beschrijving">
            <a:extLst>
              <a:ext uri="{FF2B5EF4-FFF2-40B4-BE49-F238E27FC236}">
                <a16:creationId xmlns:a16="http://schemas.microsoft.com/office/drawing/2014/main" id="{EC3FC4F5-91B1-1DF2-1E46-C73AF7A61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57" y="2820305"/>
            <a:ext cx="2695895" cy="1514494"/>
          </a:xfrm>
          <a:prstGeom prst="rect">
            <a:avLst/>
          </a:prstGeom>
        </p:spPr>
      </p:pic>
      <p:pic>
        <p:nvPicPr>
          <p:cNvPr id="12" name="Afbeelding 11" descr="Afbeelding met LEGO, speelgoed&#10;&#10;Automatisch gegenereerde beschrijving">
            <a:extLst>
              <a:ext uri="{FF2B5EF4-FFF2-40B4-BE49-F238E27FC236}">
                <a16:creationId xmlns:a16="http://schemas.microsoft.com/office/drawing/2014/main" id="{96F6CFE8-1706-95AD-EE0B-FAA2DFFF0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4" y="2640673"/>
            <a:ext cx="2003752" cy="2003752"/>
          </a:xfrm>
          <a:prstGeom prst="rect">
            <a:avLst/>
          </a:prstGeom>
        </p:spPr>
      </p:pic>
      <p:pic>
        <p:nvPicPr>
          <p:cNvPr id="14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0064CA59-B694-CBFB-8DD5-370F96A2C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40" y="2516674"/>
            <a:ext cx="2328487" cy="23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90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D91B874-F3D4-9BFB-E564-A5F4C09CA75C}"/>
              </a:ext>
            </a:extLst>
          </p:cNvPr>
          <p:cNvSpPr txBox="1"/>
          <p:nvPr/>
        </p:nvSpPr>
        <p:spPr>
          <a:xfrm>
            <a:off x="5055843" y="3244334"/>
            <a:ext cx="2080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Heeft u nog vragen?</a:t>
            </a:r>
          </a:p>
        </p:txBody>
      </p:sp>
    </p:spTree>
    <p:extLst>
      <p:ext uri="{BB962C8B-B14F-4D97-AF65-F5344CB8AC3E}">
        <p14:creationId xmlns:p14="http://schemas.microsoft.com/office/powerpoint/2010/main" val="2857228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D77E374D-C954-F499-6247-B68116F2923C}"/>
              </a:ext>
            </a:extLst>
          </p:cNvPr>
          <p:cNvGrpSpPr/>
          <p:nvPr/>
        </p:nvGrpSpPr>
        <p:grpSpPr>
          <a:xfrm>
            <a:off x="0" y="-30164"/>
            <a:ext cx="12192000" cy="6888163"/>
            <a:chOff x="0" y="-30163"/>
            <a:chExt cx="9204325" cy="5184776"/>
          </a:xfrm>
        </p:grpSpPr>
        <p:sp>
          <p:nvSpPr>
            <p:cNvPr id="7" name="Rechthoek 7">
              <a:extLst>
                <a:ext uri="{FF2B5EF4-FFF2-40B4-BE49-F238E27FC236}">
                  <a16:creationId xmlns:a16="http://schemas.microsoft.com/office/drawing/2014/main" id="{0940B8BA-27B1-1AE6-0812-B87BDBB05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144000" cy="5143500"/>
            </a:xfrm>
            <a:prstGeom prst="rect">
              <a:avLst/>
            </a:prstGeom>
            <a:solidFill>
              <a:srgbClr val="BDD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NL" altLang="nl-NL" sz="2400" i="0">
                <a:solidFill>
                  <a:srgbClr val="000000"/>
                </a:solidFill>
              </a:endParaRPr>
            </a:p>
          </p:txBody>
        </p:sp>
        <p:pic>
          <p:nvPicPr>
            <p:cNvPr id="8" name="Afbeelding 2" descr="Mous Waterbeheer beeld.png">
              <a:extLst>
                <a:ext uri="{FF2B5EF4-FFF2-40B4-BE49-F238E27FC236}">
                  <a16:creationId xmlns:a16="http://schemas.microsoft.com/office/drawing/2014/main" id="{1880C245-0436-A760-D9AD-D1F8F6B3C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-30163"/>
              <a:ext cx="9201150" cy="517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hoek 11">
              <a:extLst>
                <a:ext uri="{FF2B5EF4-FFF2-40B4-BE49-F238E27FC236}">
                  <a16:creationId xmlns:a16="http://schemas.microsoft.com/office/drawing/2014/main" id="{9E35DA05-1C61-5F54-43DA-5E6A4519E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20638"/>
              <a:ext cx="8027988" cy="842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NL" altLang="nl-NL" sz="2400" i="0">
                <a:solidFill>
                  <a:srgbClr val="000000"/>
                </a:solidFill>
              </a:endParaRPr>
            </a:p>
          </p:txBody>
        </p:sp>
        <p:pic>
          <p:nvPicPr>
            <p:cNvPr id="10" name="Afbeelding 1" descr="Mous Waterbeheer woordbeeld.png">
              <a:extLst>
                <a:ext uri="{FF2B5EF4-FFF2-40B4-BE49-F238E27FC236}">
                  <a16:creationId xmlns:a16="http://schemas.microsoft.com/office/drawing/2014/main" id="{8085BF92-4D01-2724-CAE6-54355387C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92500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Afbeelding 3" descr="Mous Waterbeheer voet 1.png">
              <a:extLst>
                <a:ext uri="{FF2B5EF4-FFF2-40B4-BE49-F238E27FC236}">
                  <a16:creationId xmlns:a16="http://schemas.microsoft.com/office/drawing/2014/main" id="{8F359A5A-1CDB-6073-8AC5-A62966152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00425"/>
              <a:ext cx="9204325" cy="175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hoek 10">
              <a:extLst>
                <a:ext uri="{FF2B5EF4-FFF2-40B4-BE49-F238E27FC236}">
                  <a16:creationId xmlns:a16="http://schemas.microsoft.com/office/drawing/2014/main" id="{DC4CE46B-3624-0927-EDB5-3C41C5F0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25" y="3940175"/>
              <a:ext cx="4608513" cy="752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sz="1600" b="1" i="0" dirty="0">
                  <a:solidFill>
                    <a:schemeClr val="bg1"/>
                  </a:solidFill>
                  <a:latin typeface="Verdana" panose="020B0604030504040204" pitchFamily="34" charset="0"/>
                </a:rPr>
                <a:t>Mous Waterbeheer</a:t>
              </a:r>
            </a:p>
            <a:p>
              <a:endParaRPr lang="nl-NL" altLang="nl-NL" sz="1600" b="1" i="0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  <a:p>
              <a:r>
                <a:rPr lang="nl-NL" altLang="nl-NL" sz="1600" b="1" i="0" dirty="0">
                  <a:solidFill>
                    <a:schemeClr val="bg1"/>
                  </a:solidFill>
                  <a:latin typeface="Verdana" panose="020B0604030504040204" pitchFamily="34" charset="0"/>
                </a:rPr>
                <a:t>Jacob Groeneveld</a:t>
              </a:r>
            </a:p>
            <a:p>
              <a:endParaRPr lang="nl-NL" altLang="nl-NL" dirty="0"/>
            </a:p>
          </p:txBody>
        </p:sp>
        <p:pic>
          <p:nvPicPr>
            <p:cNvPr id="13" name="Afbeelding 11">
              <a:extLst>
                <a:ext uri="{FF2B5EF4-FFF2-40B4-BE49-F238E27FC236}">
                  <a16:creationId xmlns:a16="http://schemas.microsoft.com/office/drawing/2014/main" id="{DCC2F5DA-C39F-1510-B8EA-160F06C22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88" y="-17092"/>
              <a:ext cx="1525587" cy="141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84C7B167-33A1-F1FA-D910-4A8A459120E2}"/>
              </a:ext>
            </a:extLst>
          </p:cNvPr>
          <p:cNvSpPr txBox="1"/>
          <p:nvPr/>
        </p:nvSpPr>
        <p:spPr>
          <a:xfrm>
            <a:off x="3789407" y="2872712"/>
            <a:ext cx="4613186" cy="646331"/>
          </a:xfrm>
          <a:prstGeom prst="rect">
            <a:avLst/>
          </a:prstGeom>
          <a:solidFill>
            <a:schemeClr val="bg1">
              <a:alpha val="51000"/>
            </a:schemeClr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r>
              <a:rPr lang="nl-NL" sz="3600" dirty="0"/>
              <a:t>Dank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6561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633B116-A2C4-24B7-7E50-4B996A88E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46" y="734888"/>
            <a:ext cx="9116291" cy="53882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325F878-449C-BEAE-A458-0186E813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974" y="592460"/>
            <a:ext cx="3842680" cy="409407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53F141CE-CC11-D78F-F480-AEE8FEE4EAD7}"/>
              </a:ext>
            </a:extLst>
          </p:cNvPr>
          <p:cNvSpPr/>
          <p:nvPr/>
        </p:nvSpPr>
        <p:spPr>
          <a:xfrm>
            <a:off x="1" y="0"/>
            <a:ext cx="1227512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ADDFE5C-8877-BF75-9D3C-359CE419F93A}"/>
              </a:ext>
            </a:extLst>
          </p:cNvPr>
          <p:cNvSpPr txBox="1"/>
          <p:nvPr/>
        </p:nvSpPr>
        <p:spPr>
          <a:xfrm>
            <a:off x="3258689" y="3105834"/>
            <a:ext cx="5851987" cy="707886"/>
          </a:xfrm>
          <a:prstGeom prst="rect">
            <a:avLst/>
          </a:prstGeom>
          <a:solidFill>
            <a:schemeClr val="bg1">
              <a:alpha val="51000"/>
            </a:schemeClr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r>
              <a:rPr lang="nl-NL" sz="4000" dirty="0"/>
              <a:t>Voorbeelden uit de praktijk</a:t>
            </a:r>
          </a:p>
        </p:txBody>
      </p:sp>
    </p:spTree>
    <p:extLst>
      <p:ext uri="{BB962C8B-B14F-4D97-AF65-F5344CB8AC3E}">
        <p14:creationId xmlns:p14="http://schemas.microsoft.com/office/powerpoint/2010/main" val="99591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48190-DD88-D18C-9485-4FF2593A3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Samenloopregeling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4EC1E8F-5B10-0E1D-7EA3-F1B5A892A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66736"/>
            <a:ext cx="6340267" cy="4900374"/>
          </a:xfrm>
          <a:prstGeom prst="rect">
            <a:avLst/>
          </a:prstGeom>
        </p:spPr>
      </p:pic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D8B9F983-A2E6-2735-688D-A40799DD6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64437" y="2315772"/>
            <a:ext cx="3289363" cy="4351338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E3C7038-51BF-007B-0BEC-EFD770F75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803" y="605375"/>
            <a:ext cx="2656997" cy="201775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084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21744-8D9D-8DA9-CB4A-6F5C910A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Samenloopregeling werking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0D08537F-7EC9-7597-98C8-0BB1342158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320756"/>
              </p:ext>
            </p:extLst>
          </p:nvPr>
        </p:nvGraphicFramePr>
        <p:xfrm>
          <a:off x="5093095" y="1690688"/>
          <a:ext cx="4595851" cy="4209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2F046E78-2FEE-A76E-01FE-BFD2DD116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669" y="2254856"/>
            <a:ext cx="3591426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3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5C36F5-A0A4-0D22-900A-04E4A933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Samenloopregeling werking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DBE2EF-1517-128E-EE78-60198AEB5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582" y="4554907"/>
            <a:ext cx="10393218" cy="1622055"/>
          </a:xfrm>
        </p:spPr>
        <p:txBody>
          <a:bodyPr/>
          <a:lstStyle/>
          <a:p>
            <a:r>
              <a:rPr lang="nl-NL" dirty="0"/>
              <a:t>RTC-synchronisatie is een voorwaarde</a:t>
            </a:r>
          </a:p>
          <a:p>
            <a:r>
              <a:rPr lang="nl-NL" dirty="0"/>
              <a:t>Principe is toe te passen over de grenzen van een organisatie</a:t>
            </a:r>
          </a:p>
          <a:p>
            <a:r>
              <a:rPr lang="nl-NL" dirty="0"/>
              <a:t>KISS (keep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simple</a:t>
            </a:r>
            <a:r>
              <a:rPr lang="nl-NL" dirty="0"/>
              <a:t> </a:t>
            </a:r>
            <a:r>
              <a:rPr lang="nl-NL" dirty="0" err="1"/>
              <a:t>stupid</a:t>
            </a:r>
            <a:r>
              <a:rPr lang="nl-NL" dirty="0"/>
              <a:t>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A634838-11CE-743A-DFD6-960AB3F02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5478259" cy="16220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3C6CA7B-0019-0AED-3E89-06E3446E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912" y="1825625"/>
            <a:ext cx="3439506" cy="29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0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EC2F9-52BE-AD81-62BD-E45096BF6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Samenloopregeling voor introductie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B3A0A55-5EED-F8CB-0876-CC6C2E25D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67" y="1738328"/>
            <a:ext cx="10729066" cy="475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21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2D7865-0B73-46CC-8ADD-D10156D8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Samenloopregeling na introductie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F7D3EF65-0A7E-41A6-4781-202E23421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3063"/>
            <a:ext cx="10515600" cy="4649812"/>
          </a:xfrm>
        </p:spPr>
      </p:pic>
    </p:spTree>
    <p:extLst>
      <p:ext uri="{BB962C8B-B14F-4D97-AF65-F5344CB8AC3E}">
        <p14:creationId xmlns:p14="http://schemas.microsoft.com/office/powerpoint/2010/main" val="1146585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C2371-94A7-8DB2-AB69-3FB57C56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Frequentieomvormers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668269-7A3D-3F84-08C7-F30AF4882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801" y="1731079"/>
            <a:ext cx="7261854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Meerdere manieren om het toerental van een pomp aan te sturen:</a:t>
            </a:r>
          </a:p>
          <a:p>
            <a:r>
              <a:rPr lang="nl-NL" dirty="0"/>
              <a:t>Sturing lineair met niveau</a:t>
            </a:r>
          </a:p>
          <a:p>
            <a:r>
              <a:rPr lang="nl-NL" dirty="0"/>
              <a:t>Sturing op basis van debiet</a:t>
            </a:r>
          </a:p>
          <a:p>
            <a:r>
              <a:rPr lang="nl-NL" dirty="0"/>
              <a:t>Cascade-regeling</a:t>
            </a:r>
          </a:p>
          <a:p>
            <a:r>
              <a:rPr lang="nl-NL" dirty="0"/>
              <a:t>Slimme pompen</a:t>
            </a:r>
          </a:p>
          <a:p>
            <a:r>
              <a:rPr lang="nl-NL" dirty="0"/>
              <a:t>Sturing op energieverbruik</a:t>
            </a:r>
          </a:p>
          <a:p>
            <a:r>
              <a:rPr lang="nl-NL" dirty="0"/>
              <a:t>Sturing op afstand door algoritme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42DE44-F132-FD42-6C40-11A5AE51E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414" y="4027065"/>
            <a:ext cx="1759721" cy="2672994"/>
          </a:xfrm>
          <a:prstGeom prst="rect">
            <a:avLst/>
          </a:prstGeom>
        </p:spPr>
      </p:pic>
      <p:pic>
        <p:nvPicPr>
          <p:cNvPr id="9" name="Afbeelding 8" descr="Afbeelding met tekst, parkeren, meter, wit&#10;&#10;Automatisch gegenereerde beschrijving">
            <a:extLst>
              <a:ext uri="{FF2B5EF4-FFF2-40B4-BE49-F238E27FC236}">
                <a16:creationId xmlns:a16="http://schemas.microsoft.com/office/drawing/2014/main" id="{03D432F4-59B4-7AA0-C1A2-2C7C1688F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766" y="3672875"/>
            <a:ext cx="2390610" cy="3184214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8D2A5B0-6B7C-4A90-87EB-74B8A260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C307C85-A9E8-B519-0338-B78429115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049453"/>
              </p:ext>
            </p:extLst>
          </p:nvPr>
        </p:nvGraphicFramePr>
        <p:xfrm>
          <a:off x="8307245" y="901537"/>
          <a:ext cx="3482965" cy="252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afbeelding" r:id="rId4" imgW="3228525" imgH="2343137" progId="Paint.Picture">
                  <p:embed/>
                </p:oleObj>
              </mc:Choice>
              <mc:Fallback>
                <p:oleObj name="Bitmapafbeelding" r:id="rId4" imgW="3228525" imgH="2343137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C307C85-A9E8-B519-0338-B784291159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7245" y="901537"/>
                        <a:ext cx="3482965" cy="2527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570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70260-9952-88B6-77CF-4B3E5B072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Slimme pompen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93C2730-610C-E882-B36A-41C24E058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8733" y="2234015"/>
            <a:ext cx="1348502" cy="1809101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106B9B-1ABC-9DD2-5A41-7302ACCFA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34015"/>
            <a:ext cx="1959931" cy="19315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A6F79E-A77B-C796-3D2B-D3E95D6B7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826" y="2763826"/>
            <a:ext cx="1052473" cy="105247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326987B-A8C2-6D53-1AEE-B4E2BF9181F5}"/>
              </a:ext>
            </a:extLst>
          </p:cNvPr>
          <p:cNvSpPr txBox="1"/>
          <p:nvPr/>
        </p:nvSpPr>
        <p:spPr>
          <a:xfrm>
            <a:off x="1454828" y="5550933"/>
            <a:ext cx="72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Pomp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52C4685-5939-722D-E9CD-3D1C7716267D}"/>
              </a:ext>
            </a:extLst>
          </p:cNvPr>
          <p:cNvSpPr txBox="1"/>
          <p:nvPr/>
        </p:nvSpPr>
        <p:spPr>
          <a:xfrm>
            <a:off x="3968733" y="5550933"/>
            <a:ext cx="10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Gateway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4B3D367-CCF2-0364-B90F-212189A71D47}"/>
              </a:ext>
            </a:extLst>
          </p:cNvPr>
          <p:cNvSpPr txBox="1"/>
          <p:nvPr/>
        </p:nvSpPr>
        <p:spPr>
          <a:xfrm>
            <a:off x="6737870" y="5541575"/>
            <a:ext cx="111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PLC / HMI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E33E902-1EFE-C007-D186-103A32857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827" y="1690688"/>
            <a:ext cx="1048803" cy="800048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5F708112-141C-8690-7272-B5439AC6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221" y="2311244"/>
            <a:ext cx="1661097" cy="14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B0AB40A-A122-3DC9-DFE8-6015AF9B6B2A}"/>
              </a:ext>
            </a:extLst>
          </p:cNvPr>
          <p:cNvSpPr txBox="1"/>
          <p:nvPr/>
        </p:nvSpPr>
        <p:spPr>
          <a:xfrm>
            <a:off x="9547411" y="5541575"/>
            <a:ext cx="118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Telemetrie</a:t>
            </a:r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34992FDA-E3D7-DDA9-EAB2-AFCE18179FFE}"/>
              </a:ext>
            </a:extLst>
          </p:cNvPr>
          <p:cNvSpPr/>
          <p:nvPr/>
        </p:nvSpPr>
        <p:spPr>
          <a:xfrm>
            <a:off x="5622881" y="3041967"/>
            <a:ext cx="715006" cy="45242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54653A43-F9E3-7C20-0EE6-AE9FE582319E}"/>
              </a:ext>
            </a:extLst>
          </p:cNvPr>
          <p:cNvSpPr/>
          <p:nvPr/>
        </p:nvSpPr>
        <p:spPr>
          <a:xfrm>
            <a:off x="3111259" y="3064752"/>
            <a:ext cx="715006" cy="45242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8C393E16-AB16-AD4F-EBFB-209C623DB730}"/>
              </a:ext>
            </a:extLst>
          </p:cNvPr>
          <p:cNvSpPr/>
          <p:nvPr/>
        </p:nvSpPr>
        <p:spPr>
          <a:xfrm>
            <a:off x="8426075" y="3138565"/>
            <a:ext cx="715006" cy="45242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38330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Thema1</Template>
  <TotalTime>404</TotalTime>
  <Words>265</Words>
  <Application>Microsoft Office PowerPoint</Application>
  <PresentationFormat>Breedbeeld</PresentationFormat>
  <Paragraphs>61</Paragraphs>
  <Slides>18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Verdana</vt:lpstr>
      <vt:lpstr>Kantoorthema</vt:lpstr>
      <vt:lpstr>Bitmapafbeelding</vt:lpstr>
      <vt:lpstr>PowerPoint-presentatie</vt:lpstr>
      <vt:lpstr>PowerPoint-presentatie</vt:lpstr>
      <vt:lpstr> Samenloopregeling</vt:lpstr>
      <vt:lpstr>Samenloopregeling werking</vt:lpstr>
      <vt:lpstr>Samenloopregeling werking</vt:lpstr>
      <vt:lpstr>Samenloopregeling voor introductie</vt:lpstr>
      <vt:lpstr>Samenloopregeling na introductie</vt:lpstr>
      <vt:lpstr>Frequentieomvormers</vt:lpstr>
      <vt:lpstr>Slimme pompen</vt:lpstr>
      <vt:lpstr>Sturing op energieverbruik</vt:lpstr>
      <vt:lpstr>Sturing op afstand door algoritme</vt:lpstr>
      <vt:lpstr>Sturing op afstand door algoritme</vt:lpstr>
      <vt:lpstr>Scenario-module</vt:lpstr>
      <vt:lpstr>Gecontroleerd overstorten bedrijventerrein</vt:lpstr>
      <vt:lpstr>Gecontroleerd overstorten bedrijventerrein</vt:lpstr>
      <vt:lpstr>Vrij programmeerbare besturingen: PLC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Jacob Groeneveld</dc:creator>
  <cp:lastModifiedBy>Jacob Groeneveld</cp:lastModifiedBy>
  <cp:revision>1</cp:revision>
  <dcterms:created xsi:type="dcterms:W3CDTF">2022-11-21T06:23:46Z</dcterms:created>
  <dcterms:modified xsi:type="dcterms:W3CDTF">2022-11-24T06:53:10Z</dcterms:modified>
</cp:coreProperties>
</file>